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15"/>
  </p:notesMasterIdLst>
  <p:sldIdLst>
    <p:sldId id="271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3" r:id="rId13"/>
    <p:sldId id="282" r:id="rId14"/>
  </p:sldIdLst>
  <p:sldSz cx="15113000" cy="21374100"/>
  <p:notesSz cx="6858000" cy="9144000"/>
  <p:embeddedFontLs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Eczar SemiBold" charset="0"/>
      <p:regular r:id="rId20"/>
    </p:embeddedFont>
    <p:embeddedFont>
      <p:font typeface="Alice" charset="0"/>
      <p:regular r:id="rId21"/>
    </p:embeddedFont>
    <p:embeddedFont>
      <p:font typeface="宋体" pitchFamily="2" charset="-122"/>
      <p:regular r:id="rId22"/>
    </p:embeddedFont>
    <p:embeddedFont>
      <p:font typeface="Alegreya" charset="0"/>
      <p:regular r:id="rId23"/>
    </p:embeddedFont>
    <p:embeddedFont>
      <p:font typeface="Geographica Hand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</p:showPr>
  <p:clrMru>
    <a:srgbClr val="365384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47" autoAdjust="0"/>
    <p:restoredTop sz="94622" autoAdjust="0"/>
  </p:normalViewPr>
  <p:slideViewPr>
    <p:cSldViewPr>
      <p:cViewPr varScale="1">
        <p:scale>
          <a:sx n="21" d="100"/>
          <a:sy n="21" d="100"/>
        </p:scale>
        <p:origin x="-2238" y="-1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gif>
</file>

<file path=ppt/media/image21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8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8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8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8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8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2" tIns="45745" rIns="91492" bIns="45745" numCol="1" anchor="b" anchorCtr="0" compatLnSpc="1">
            <a:prstTxWarp prst="textNoShape">
              <a:avLst/>
            </a:prstTxWarp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5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56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4875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75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5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81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8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78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8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4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65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6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76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6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7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7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77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7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85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86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8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78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8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91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92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93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794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95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9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9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98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79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00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801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802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803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6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761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762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63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58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58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804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805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806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80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80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80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74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48775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48776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4877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77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4877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12/15/2022</a:t>
            </a:fld>
            <a:endParaRPr lang="en-US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slide" Target="slide6.xml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slide" Target="slide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slide" Target="slide6.xml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slide" Target="slide2.xml"/><Relationship Id="rId4" Type="http://schemas.openxmlformats.org/officeDocument/2006/relationships/image" Target="../media/image20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1.png"/><Relationship Id="rId2" Type="http://schemas.openxmlformats.org/officeDocument/2006/relationships/slideLayout" Target="../slideLayouts/slideLayout7.xml"/><Relationship Id="rId1" Type="http://schemas.openxmlformats.org/officeDocument/2006/relationships/video" Target="file:///C:\Users\USER\Downloads\WhatsApp%20Video%202022-12-14%20at%2021.12.47.mp4" TargetMode="External"/><Relationship Id="rId6" Type="http://schemas.openxmlformats.org/officeDocument/2006/relationships/image" Target="../media/image11.png"/><Relationship Id="rId5" Type="http://schemas.openxmlformats.org/officeDocument/2006/relationships/slide" Target="slide2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slide" Target="slide2.xml"/><Relationship Id="rId4" Type="http://schemas.openxmlformats.org/officeDocument/2006/relationships/hyperlink" Target="https://quizizz.com/join?gc=26396619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audio" Target="file:///C:\Users\USER\Downloads\15%20Desember%202022%20(48K).m4a" TargetMode="External"/><Relationship Id="rId6" Type="http://schemas.openxmlformats.org/officeDocument/2006/relationships/slide" Target="slide4.xml"/><Relationship Id="rId11" Type="http://schemas.openxmlformats.org/officeDocument/2006/relationships/slide" Target="slide3.xml"/><Relationship Id="rId5" Type="http://schemas.openxmlformats.org/officeDocument/2006/relationships/slide" Target="slide12.xml"/><Relationship Id="rId10" Type="http://schemas.openxmlformats.org/officeDocument/2006/relationships/image" Target="../media/image7.gif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slide" Target="slide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slide" Target="slide5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slide" Target="slide2.xml"/><Relationship Id="rId4" Type="http://schemas.openxmlformats.org/officeDocument/2006/relationships/image" Target="../media/image12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slide" Target="slide6.xml"/><Relationship Id="rId7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slide" Target="slide4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1.png"/><Relationship Id="rId7" Type="http://schemas.openxmlformats.org/officeDocument/2006/relationships/slide" Target="slide11.xml"/><Relationship Id="rId12" Type="http://schemas.openxmlformats.org/officeDocument/2006/relationships/image" Target="../media/image14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slide" Target="slide10.xml"/><Relationship Id="rId11" Type="http://schemas.openxmlformats.org/officeDocument/2006/relationships/slide" Target="slide5.xml"/><Relationship Id="rId5" Type="http://schemas.openxmlformats.org/officeDocument/2006/relationships/slide" Target="slide9.xml"/><Relationship Id="rId10" Type="http://schemas.openxmlformats.org/officeDocument/2006/relationships/image" Target="../media/image11.png"/><Relationship Id="rId4" Type="http://schemas.openxmlformats.org/officeDocument/2006/relationships/slide" Target="slide7.xml"/><Relationship Id="rId9" Type="http://schemas.openxmlformats.org/officeDocument/2006/relationships/slide" Target="slid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slide" Target="slide6.xml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10" Type="http://schemas.openxmlformats.org/officeDocument/2006/relationships/image" Target="../media/image11.png"/><Relationship Id="rId4" Type="http://schemas.openxmlformats.org/officeDocument/2006/relationships/image" Target="../media/image15.png"/><Relationship Id="rId9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slide" Target="slide6.xml"/><Relationship Id="rId5" Type="http://schemas.openxmlformats.org/officeDocument/2006/relationships/image" Target="../media/image11.png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slide" Target="slide6.xml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slide" Target="slide2.xml"/><Relationship Id="rId4" Type="http://schemas.openxmlformats.org/officeDocument/2006/relationships/image" Target="../media/image1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2"/>
          <p:cNvGrpSpPr/>
          <p:nvPr/>
        </p:nvGrpSpPr>
        <p:grpSpPr>
          <a:xfrm>
            <a:off x="5069093" y="11357382"/>
            <a:ext cx="16309654" cy="16309654"/>
            <a:chOff x="0" y="0"/>
            <a:chExt cx="812800" cy="812800"/>
          </a:xfrm>
        </p:grpSpPr>
        <p:sp>
          <p:nvSpPr>
            <p:cNvPr id="1048608" name="Freeform 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487B6">
                <a:alpha val="26667"/>
              </a:srgbClr>
            </a:solidFill>
          </p:spPr>
        </p:sp>
        <p:sp>
          <p:nvSpPr>
            <p:cNvPr id="1048609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43" name="Group 5"/>
          <p:cNvGrpSpPr/>
          <p:nvPr/>
        </p:nvGrpSpPr>
        <p:grpSpPr>
          <a:xfrm>
            <a:off x="6958899" y="13424031"/>
            <a:ext cx="12530042" cy="12090511"/>
            <a:chOff x="0" y="0"/>
            <a:chExt cx="1172280" cy="1131159"/>
          </a:xfrm>
        </p:grpSpPr>
        <p:sp>
          <p:nvSpPr>
            <p:cNvPr id="1048610" name="Freeform 6"/>
            <p:cNvSpPr/>
            <p:nvPr/>
          </p:nvSpPr>
          <p:spPr>
            <a:xfrm>
              <a:off x="23084" y="0"/>
              <a:ext cx="1126111" cy="1131159"/>
            </a:xfrm>
            <a:custGeom>
              <a:avLst/>
              <a:gdLst/>
              <a:ahLst/>
              <a:cxnLst/>
              <a:rect l="l" t="t" r="r" b="b"/>
              <a:pathLst>
                <a:path w="1126111" h="1131159">
                  <a:moveTo>
                    <a:pt x="563056" y="0"/>
                  </a:moveTo>
                  <a:cubicBezTo>
                    <a:pt x="874430" y="1393"/>
                    <a:pt x="1126112" y="254203"/>
                    <a:pt x="1126112" y="565579"/>
                  </a:cubicBezTo>
                  <a:cubicBezTo>
                    <a:pt x="1126112" y="876956"/>
                    <a:pt x="874430" y="1129766"/>
                    <a:pt x="563056" y="1131159"/>
                  </a:cubicBezTo>
                  <a:cubicBezTo>
                    <a:pt x="251683" y="1129766"/>
                    <a:pt x="0" y="876956"/>
                    <a:pt x="0" y="565579"/>
                  </a:cubicBezTo>
                  <a:cubicBezTo>
                    <a:pt x="0" y="254203"/>
                    <a:pt x="251683" y="1393"/>
                    <a:pt x="563056" y="0"/>
                  </a:cubicBezTo>
                  <a:close/>
                </a:path>
              </a:pathLst>
            </a:custGeom>
            <a:solidFill>
              <a:srgbClr val="6487B6">
                <a:alpha val="60000"/>
              </a:srgbClr>
            </a:solidFill>
          </p:spPr>
        </p:sp>
        <p:sp>
          <p:nvSpPr>
            <p:cNvPr id="1048611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188" name="Picture 12"/>
          <p:cNvPicPr>
            <a:picLocks noChangeAspect="1"/>
          </p:cNvPicPr>
          <p:nvPr/>
        </p:nvPicPr>
        <p:blipFill>
          <a:blip r:embed="rId2" cstate="print">
            <a:alphaModFix amt="91000"/>
          </a:blip>
          <a:srcRect t="16190" b="16190"/>
          <a:stretch>
            <a:fillRect/>
          </a:stretch>
        </p:blipFill>
        <p:spPr>
          <a:xfrm>
            <a:off x="11994342" y="3725413"/>
            <a:ext cx="1229577" cy="3268302"/>
          </a:xfrm>
          <a:prstGeom prst="rect">
            <a:avLst/>
          </a:prstGeom>
        </p:spPr>
      </p:pic>
      <p:pic>
        <p:nvPicPr>
          <p:cNvPr id="2097189" name="Picture 13"/>
          <p:cNvPicPr>
            <a:picLocks noChangeAspect="1"/>
          </p:cNvPicPr>
          <p:nvPr/>
        </p:nvPicPr>
        <p:blipFill>
          <a:blip r:embed="rId2" cstate="print">
            <a:alphaModFix amt="91000"/>
          </a:blip>
          <a:srcRect t="16190" b="16190"/>
          <a:stretch>
            <a:fillRect/>
          </a:stretch>
        </p:blipFill>
        <p:spPr>
          <a:xfrm>
            <a:off x="897211" y="11875724"/>
            <a:ext cx="1229577" cy="3268302"/>
          </a:xfrm>
          <a:prstGeom prst="rect">
            <a:avLst/>
          </a:prstGeom>
        </p:spPr>
      </p:pic>
      <p:pic>
        <p:nvPicPr>
          <p:cNvPr id="2097190" name="Picture 14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622300" y="476250"/>
            <a:ext cx="1204148" cy="1204148"/>
          </a:xfrm>
          <a:prstGeom prst="rect">
            <a:avLst/>
          </a:prstGeom>
        </p:spPr>
      </p:pic>
      <p:pic>
        <p:nvPicPr>
          <p:cNvPr id="2097191" name="Picture 15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>
          <a:xfrm rot="6711170">
            <a:off x="8282488" y="14648903"/>
            <a:ext cx="9446875" cy="9446875"/>
          </a:xfrm>
          <a:prstGeom prst="rect">
            <a:avLst/>
          </a:prstGeom>
        </p:spPr>
      </p:pic>
      <p:sp>
        <p:nvSpPr>
          <p:cNvPr id="1048612" name="TextBox 16"/>
          <p:cNvSpPr txBox="1"/>
          <p:nvPr/>
        </p:nvSpPr>
        <p:spPr>
          <a:xfrm>
            <a:off x="414957" y="5486642"/>
            <a:ext cx="10138185" cy="21335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809"/>
              </a:lnSpc>
            </a:pPr>
            <a:r>
              <a:rPr lang="en-US" sz="12006">
                <a:solidFill>
                  <a:srgbClr val="719AC0"/>
                </a:solidFill>
                <a:latin typeface="Eczar SemiBold"/>
              </a:rPr>
              <a:t>ATMOSFER</a:t>
            </a:r>
          </a:p>
        </p:txBody>
      </p:sp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2"/>
          <p:cNvGrpSpPr/>
          <p:nvPr/>
        </p:nvGrpSpPr>
        <p:grpSpPr>
          <a:xfrm>
            <a:off x="-2963324" y="5577246"/>
            <a:ext cx="20969593" cy="20285506"/>
            <a:chOff x="0" y="0"/>
            <a:chExt cx="897841" cy="868551"/>
          </a:xfrm>
        </p:grpSpPr>
        <p:sp>
          <p:nvSpPr>
            <p:cNvPr id="1048741" name="Freeform 3"/>
            <p:cNvSpPr/>
            <p:nvPr/>
          </p:nvSpPr>
          <p:spPr>
            <a:xfrm>
              <a:off x="16583" y="0"/>
              <a:ext cx="864675" cy="868551"/>
            </a:xfrm>
            <a:custGeom>
              <a:avLst/>
              <a:gdLst/>
              <a:ahLst/>
              <a:cxnLst/>
              <a:rect l="l" t="t" r="r" b="b"/>
              <a:pathLst>
                <a:path w="864675" h="868551">
                  <a:moveTo>
                    <a:pt x="432337" y="0"/>
                  </a:moveTo>
                  <a:cubicBezTo>
                    <a:pt x="671423" y="1069"/>
                    <a:pt x="864675" y="195187"/>
                    <a:pt x="864675" y="434275"/>
                  </a:cubicBezTo>
                  <a:cubicBezTo>
                    <a:pt x="864675" y="673363"/>
                    <a:pt x="671423" y="867481"/>
                    <a:pt x="432337" y="868551"/>
                  </a:cubicBezTo>
                  <a:cubicBezTo>
                    <a:pt x="193252" y="867481"/>
                    <a:pt x="0" y="673363"/>
                    <a:pt x="0" y="434275"/>
                  </a:cubicBezTo>
                  <a:cubicBezTo>
                    <a:pt x="0" y="195187"/>
                    <a:pt x="193252" y="1069"/>
                    <a:pt x="432337" y="0"/>
                  </a:cubicBezTo>
                  <a:close/>
                </a:path>
              </a:pathLst>
            </a:custGeom>
            <a:solidFill>
              <a:srgbClr val="365384">
                <a:alpha val="67843"/>
              </a:srgbClr>
            </a:solidFill>
          </p:spPr>
        </p:sp>
        <p:sp>
          <p:nvSpPr>
            <p:cNvPr id="1048742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95" name="Group 5"/>
          <p:cNvGrpSpPr/>
          <p:nvPr/>
        </p:nvGrpSpPr>
        <p:grpSpPr>
          <a:xfrm>
            <a:off x="-1478237" y="7419850"/>
            <a:ext cx="18184106" cy="17321881"/>
            <a:chOff x="0" y="0"/>
            <a:chExt cx="1079717" cy="1028520"/>
          </a:xfrm>
        </p:grpSpPr>
        <p:sp>
          <p:nvSpPr>
            <p:cNvPr id="1048743" name="Freeform 6"/>
            <p:cNvSpPr/>
            <p:nvPr/>
          </p:nvSpPr>
          <p:spPr>
            <a:xfrm>
              <a:off x="27893" y="0"/>
              <a:ext cx="1023931" cy="1028520"/>
            </a:xfrm>
            <a:custGeom>
              <a:avLst/>
              <a:gdLst/>
              <a:ahLst/>
              <a:cxnLst/>
              <a:rect l="l" t="t" r="r" b="b"/>
              <a:pathLst>
                <a:path w="1023931" h="1028520">
                  <a:moveTo>
                    <a:pt x="511965" y="0"/>
                  </a:moveTo>
                  <a:cubicBezTo>
                    <a:pt x="795086" y="1266"/>
                    <a:pt x="1023931" y="231137"/>
                    <a:pt x="1023931" y="514260"/>
                  </a:cubicBezTo>
                  <a:cubicBezTo>
                    <a:pt x="1023931" y="797383"/>
                    <a:pt x="795086" y="1027254"/>
                    <a:pt x="511965" y="1028520"/>
                  </a:cubicBezTo>
                  <a:cubicBezTo>
                    <a:pt x="228845" y="1027254"/>
                    <a:pt x="0" y="797383"/>
                    <a:pt x="0" y="514260"/>
                  </a:cubicBezTo>
                  <a:cubicBezTo>
                    <a:pt x="0" y="231137"/>
                    <a:pt x="228845" y="1266"/>
                    <a:pt x="511965" y="0"/>
                  </a:cubicBezTo>
                  <a:close/>
                </a:path>
              </a:pathLst>
            </a:custGeom>
            <a:solidFill>
              <a:srgbClr val="41679A">
                <a:alpha val="37647"/>
              </a:srgbClr>
            </a:solidFill>
          </p:spPr>
        </p:sp>
        <p:sp>
          <p:nvSpPr>
            <p:cNvPr id="1048744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253" name="Picture 8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4026830" y="15463540"/>
            <a:ext cx="7292634" cy="7292634"/>
          </a:xfrm>
          <a:prstGeom prst="rect">
            <a:avLst/>
          </a:prstGeom>
        </p:spPr>
      </p:pic>
      <p:pic>
        <p:nvPicPr>
          <p:cNvPr id="2097254" name="Picture 9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3352711" y="481055"/>
            <a:ext cx="1229577" cy="3268302"/>
          </a:xfrm>
          <a:prstGeom prst="rect">
            <a:avLst/>
          </a:prstGeom>
        </p:spPr>
      </p:pic>
      <p:pic>
        <p:nvPicPr>
          <p:cNvPr id="2097255" name="Picture 10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858317" y="6096044"/>
            <a:ext cx="1229577" cy="3268302"/>
          </a:xfrm>
          <a:prstGeom prst="rect">
            <a:avLst/>
          </a:prstGeom>
        </p:spPr>
      </p:pic>
      <p:pic>
        <p:nvPicPr>
          <p:cNvPr id="2097256" name="Picture 11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12319888" y="4461893"/>
            <a:ext cx="1229577" cy="3268302"/>
          </a:xfrm>
          <a:prstGeom prst="rect">
            <a:avLst/>
          </a:prstGeom>
        </p:spPr>
      </p:pic>
      <p:grpSp>
        <p:nvGrpSpPr>
          <p:cNvPr id="96" name="Group 12"/>
          <p:cNvGrpSpPr/>
          <p:nvPr/>
        </p:nvGrpSpPr>
        <p:grpSpPr>
          <a:xfrm>
            <a:off x="0" y="19810540"/>
            <a:ext cx="15113000" cy="2945634"/>
            <a:chOff x="0" y="0"/>
            <a:chExt cx="2991599" cy="527824"/>
          </a:xfrm>
        </p:grpSpPr>
        <p:sp>
          <p:nvSpPr>
            <p:cNvPr id="1048745" name="Freeform 13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746" name="TextBox 1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747" name="AutoShape 18"/>
          <p:cNvSpPr/>
          <p:nvPr/>
        </p:nvSpPr>
        <p:spPr>
          <a:xfrm rot="-5428561">
            <a:off x="4072892" y="11874023"/>
            <a:ext cx="7141180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48748" name="TextBox 19"/>
          <p:cNvSpPr txBox="1"/>
          <p:nvPr/>
        </p:nvSpPr>
        <p:spPr>
          <a:xfrm>
            <a:off x="8001767" y="14051266"/>
            <a:ext cx="5030338" cy="1056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48"/>
              </a:lnSpc>
            </a:pPr>
            <a:r>
              <a:rPr lang="en-US" sz="3034">
                <a:solidFill>
                  <a:srgbClr val="FFFFFF"/>
                </a:solidFill>
                <a:latin typeface="Alice"/>
              </a:rPr>
              <a:t>Lapisan ini berfungsi sebagai pemantul gelombang radio</a:t>
            </a:r>
          </a:p>
        </p:txBody>
      </p:sp>
      <p:sp>
        <p:nvSpPr>
          <p:cNvPr id="1048749" name="TextBox 20"/>
          <p:cNvSpPr txBox="1"/>
          <p:nvPr/>
        </p:nvSpPr>
        <p:spPr>
          <a:xfrm>
            <a:off x="8175871" y="11219108"/>
            <a:ext cx="3666424" cy="507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</a:pPr>
            <a:r>
              <a:rPr lang="en-US" sz="2914">
                <a:solidFill>
                  <a:srgbClr val="FFFFFF"/>
                </a:solidFill>
                <a:latin typeface="Alice"/>
              </a:rPr>
              <a:t>Ketinggian 80-700 km</a:t>
            </a:r>
          </a:p>
        </p:txBody>
      </p:sp>
      <p:sp>
        <p:nvSpPr>
          <p:cNvPr id="1048750" name="TextBox 21"/>
          <p:cNvSpPr txBox="1"/>
          <p:nvPr/>
        </p:nvSpPr>
        <p:spPr>
          <a:xfrm>
            <a:off x="2908694" y="9636553"/>
            <a:ext cx="4792338" cy="5669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72"/>
              </a:lnSpc>
            </a:pPr>
            <a:r>
              <a:rPr lang="en-US" sz="3265">
                <a:solidFill>
                  <a:srgbClr val="FFFFFF"/>
                </a:solidFill>
                <a:latin typeface="Alice"/>
              </a:rPr>
              <a:t>Terdapat aurora </a:t>
            </a:r>
          </a:p>
        </p:txBody>
      </p:sp>
      <p:grpSp>
        <p:nvGrpSpPr>
          <p:cNvPr id="97" name="Group 22"/>
          <p:cNvGrpSpPr/>
          <p:nvPr/>
        </p:nvGrpSpPr>
        <p:grpSpPr>
          <a:xfrm>
            <a:off x="6097839" y="7419850"/>
            <a:ext cx="3206385" cy="902756"/>
            <a:chOff x="0" y="0"/>
            <a:chExt cx="574548" cy="161764"/>
          </a:xfrm>
        </p:grpSpPr>
        <p:sp>
          <p:nvSpPr>
            <p:cNvPr id="1048751" name="Freeform 23"/>
            <p:cNvSpPr/>
            <p:nvPr/>
          </p:nvSpPr>
          <p:spPr>
            <a:xfrm>
              <a:off x="0" y="0"/>
              <a:ext cx="574548" cy="161764"/>
            </a:xfrm>
            <a:custGeom>
              <a:avLst/>
              <a:gdLst/>
              <a:ahLst/>
              <a:cxnLst/>
              <a:rect l="l" t="t" r="r" b="b"/>
              <a:pathLst>
                <a:path w="574548" h="161764">
                  <a:moveTo>
                    <a:pt x="80882" y="0"/>
                  </a:moveTo>
                  <a:lnTo>
                    <a:pt x="493666" y="0"/>
                  </a:lnTo>
                  <a:cubicBezTo>
                    <a:pt x="515117" y="0"/>
                    <a:pt x="535690" y="8521"/>
                    <a:pt x="550858" y="23690"/>
                  </a:cubicBezTo>
                  <a:cubicBezTo>
                    <a:pt x="566026" y="38858"/>
                    <a:pt x="574548" y="59431"/>
                    <a:pt x="574548" y="80882"/>
                  </a:cubicBezTo>
                  <a:lnTo>
                    <a:pt x="574548" y="80882"/>
                  </a:lnTo>
                  <a:cubicBezTo>
                    <a:pt x="574548" y="102333"/>
                    <a:pt x="566026" y="122906"/>
                    <a:pt x="550858" y="138074"/>
                  </a:cubicBezTo>
                  <a:cubicBezTo>
                    <a:pt x="535690" y="153242"/>
                    <a:pt x="515117" y="161764"/>
                    <a:pt x="493666" y="161764"/>
                  </a:cubicBezTo>
                  <a:lnTo>
                    <a:pt x="80882" y="161764"/>
                  </a:lnTo>
                  <a:cubicBezTo>
                    <a:pt x="59431" y="161764"/>
                    <a:pt x="38858" y="153242"/>
                    <a:pt x="23690" y="138074"/>
                  </a:cubicBezTo>
                  <a:cubicBezTo>
                    <a:pt x="8521" y="122906"/>
                    <a:pt x="0" y="102333"/>
                    <a:pt x="0" y="80882"/>
                  </a:cubicBezTo>
                  <a:lnTo>
                    <a:pt x="0" y="80882"/>
                  </a:lnTo>
                  <a:cubicBezTo>
                    <a:pt x="0" y="59431"/>
                    <a:pt x="8521" y="38858"/>
                    <a:pt x="23690" y="23690"/>
                  </a:cubicBezTo>
                  <a:cubicBezTo>
                    <a:pt x="38858" y="8521"/>
                    <a:pt x="59431" y="0"/>
                    <a:pt x="80882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752" name="TextBox 2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753" name="TextBox 25"/>
          <p:cNvSpPr txBox="1"/>
          <p:nvPr/>
        </p:nvSpPr>
        <p:spPr>
          <a:xfrm>
            <a:off x="5735677" y="7462036"/>
            <a:ext cx="4105141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7">
                <a:solidFill>
                  <a:srgbClr val="FFFFFF"/>
                </a:solidFill>
                <a:latin typeface="Geographica Hand"/>
              </a:rPr>
              <a:t>Termosfer </a:t>
            </a:r>
          </a:p>
        </p:txBody>
      </p:sp>
      <p:sp>
        <p:nvSpPr>
          <p:cNvPr id="1048754" name="TextBox 26"/>
          <p:cNvSpPr txBox="1"/>
          <p:nvPr/>
        </p:nvSpPr>
        <p:spPr>
          <a:xfrm>
            <a:off x="1069081" y="13113916"/>
            <a:ext cx="6211601" cy="497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40"/>
              </a:lnSpc>
            </a:pPr>
            <a:r>
              <a:rPr lang="en-US" sz="2886">
                <a:solidFill>
                  <a:srgbClr val="FFFFFF"/>
                </a:solidFill>
                <a:latin typeface="Alice"/>
              </a:rPr>
              <a:t>Suhu dapat mencapai 1100°C - 1650°C</a:t>
            </a:r>
          </a:p>
        </p:txBody>
      </p:sp>
      <p:pic>
        <p:nvPicPr>
          <p:cNvPr id="2097260" name="Picture 27"/>
          <p:cNvPicPr>
            <a:picLocks noChangeAspect="1"/>
          </p:cNvPicPr>
          <p:nvPr/>
        </p:nvPicPr>
        <p:blipFill>
          <a:blip r:embed="rId4" cstate="print">
            <a:alphaModFix amt="73000"/>
          </a:blip>
          <a:srcRect/>
          <a:stretch>
            <a:fillRect/>
          </a:stretch>
        </p:blipFill>
        <p:spPr>
          <a:xfrm>
            <a:off x="10322930" y="6888887"/>
            <a:ext cx="3993915" cy="4044471"/>
          </a:xfrm>
          <a:prstGeom prst="rect">
            <a:avLst/>
          </a:prstGeom>
        </p:spPr>
      </p:pic>
      <p:pic>
        <p:nvPicPr>
          <p:cNvPr id="29" name="Picture 28" descr="jpg_20221215_111949_0000-removebg-preview.png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  <p:pic>
        <p:nvPicPr>
          <p:cNvPr id="31" name="Picture 30" descr="20221215_112145_0000_3-removebg-preview.png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90300" y="19602450"/>
            <a:ext cx="3431278" cy="2123610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2"/>
          <p:cNvGrpSpPr/>
          <p:nvPr/>
        </p:nvGrpSpPr>
        <p:grpSpPr>
          <a:xfrm>
            <a:off x="-2963324" y="5577246"/>
            <a:ext cx="20969593" cy="20285506"/>
            <a:chOff x="0" y="0"/>
            <a:chExt cx="897841" cy="868551"/>
          </a:xfrm>
        </p:grpSpPr>
        <p:sp>
          <p:nvSpPr>
            <p:cNvPr id="1048595" name="Freeform 3"/>
            <p:cNvSpPr/>
            <p:nvPr/>
          </p:nvSpPr>
          <p:spPr>
            <a:xfrm>
              <a:off x="16583" y="0"/>
              <a:ext cx="864675" cy="868551"/>
            </a:xfrm>
            <a:custGeom>
              <a:avLst/>
              <a:gdLst/>
              <a:ahLst/>
              <a:cxnLst/>
              <a:rect l="l" t="t" r="r" b="b"/>
              <a:pathLst>
                <a:path w="864675" h="868551">
                  <a:moveTo>
                    <a:pt x="432337" y="0"/>
                  </a:moveTo>
                  <a:cubicBezTo>
                    <a:pt x="671423" y="1069"/>
                    <a:pt x="864675" y="195187"/>
                    <a:pt x="864675" y="434275"/>
                  </a:cubicBezTo>
                  <a:cubicBezTo>
                    <a:pt x="864675" y="673363"/>
                    <a:pt x="671423" y="867481"/>
                    <a:pt x="432337" y="868551"/>
                  </a:cubicBezTo>
                  <a:cubicBezTo>
                    <a:pt x="193252" y="867481"/>
                    <a:pt x="0" y="673363"/>
                    <a:pt x="0" y="434275"/>
                  </a:cubicBezTo>
                  <a:cubicBezTo>
                    <a:pt x="0" y="195187"/>
                    <a:pt x="193252" y="1069"/>
                    <a:pt x="432337" y="0"/>
                  </a:cubicBezTo>
                  <a:close/>
                </a:path>
              </a:pathLst>
            </a:custGeom>
            <a:solidFill>
              <a:srgbClr val="303F59">
                <a:alpha val="67843"/>
              </a:srgbClr>
            </a:solidFill>
          </p:spPr>
        </p:sp>
        <p:sp>
          <p:nvSpPr>
            <p:cNvPr id="1048596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38" name="Group 5"/>
          <p:cNvGrpSpPr/>
          <p:nvPr/>
        </p:nvGrpSpPr>
        <p:grpSpPr>
          <a:xfrm>
            <a:off x="-1478237" y="7419850"/>
            <a:ext cx="18184106" cy="17321881"/>
            <a:chOff x="0" y="0"/>
            <a:chExt cx="1079717" cy="1028520"/>
          </a:xfrm>
        </p:grpSpPr>
        <p:sp>
          <p:nvSpPr>
            <p:cNvPr id="1048597" name="Freeform 6"/>
            <p:cNvSpPr/>
            <p:nvPr/>
          </p:nvSpPr>
          <p:spPr>
            <a:xfrm>
              <a:off x="27893" y="0"/>
              <a:ext cx="1023931" cy="1028520"/>
            </a:xfrm>
            <a:custGeom>
              <a:avLst/>
              <a:gdLst/>
              <a:ahLst/>
              <a:cxnLst/>
              <a:rect l="l" t="t" r="r" b="b"/>
              <a:pathLst>
                <a:path w="1023931" h="1028520">
                  <a:moveTo>
                    <a:pt x="511965" y="0"/>
                  </a:moveTo>
                  <a:cubicBezTo>
                    <a:pt x="795086" y="1266"/>
                    <a:pt x="1023931" y="231137"/>
                    <a:pt x="1023931" y="514260"/>
                  </a:cubicBezTo>
                  <a:cubicBezTo>
                    <a:pt x="1023931" y="797383"/>
                    <a:pt x="795086" y="1027254"/>
                    <a:pt x="511965" y="1028520"/>
                  </a:cubicBezTo>
                  <a:cubicBezTo>
                    <a:pt x="228845" y="1027254"/>
                    <a:pt x="0" y="797383"/>
                    <a:pt x="0" y="514260"/>
                  </a:cubicBezTo>
                  <a:cubicBezTo>
                    <a:pt x="0" y="231137"/>
                    <a:pt x="228845" y="1266"/>
                    <a:pt x="511965" y="0"/>
                  </a:cubicBezTo>
                  <a:close/>
                </a:path>
              </a:pathLst>
            </a:custGeom>
            <a:solidFill>
              <a:srgbClr val="365384">
                <a:alpha val="37647"/>
              </a:srgbClr>
            </a:solidFill>
          </p:spPr>
        </p:sp>
        <p:sp>
          <p:nvSpPr>
            <p:cNvPr id="1048598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180" name="Picture 8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4026830" y="15463540"/>
            <a:ext cx="7292634" cy="7292634"/>
          </a:xfrm>
          <a:prstGeom prst="rect">
            <a:avLst/>
          </a:prstGeom>
        </p:spPr>
      </p:pic>
      <p:pic>
        <p:nvPicPr>
          <p:cNvPr id="2097181" name="Picture 9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3352711" y="481055"/>
            <a:ext cx="1229577" cy="3268302"/>
          </a:xfrm>
          <a:prstGeom prst="rect">
            <a:avLst/>
          </a:prstGeom>
        </p:spPr>
      </p:pic>
      <p:pic>
        <p:nvPicPr>
          <p:cNvPr id="2097182" name="Picture 10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858317" y="6096044"/>
            <a:ext cx="1229577" cy="3268302"/>
          </a:xfrm>
          <a:prstGeom prst="rect">
            <a:avLst/>
          </a:prstGeom>
        </p:spPr>
      </p:pic>
      <p:pic>
        <p:nvPicPr>
          <p:cNvPr id="2097183" name="Picture 11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12319888" y="4461893"/>
            <a:ext cx="1229577" cy="3268302"/>
          </a:xfrm>
          <a:prstGeom prst="rect">
            <a:avLst/>
          </a:prstGeom>
        </p:spPr>
      </p:pic>
      <p:grpSp>
        <p:nvGrpSpPr>
          <p:cNvPr id="39" name="Group 12"/>
          <p:cNvGrpSpPr/>
          <p:nvPr/>
        </p:nvGrpSpPr>
        <p:grpSpPr>
          <a:xfrm>
            <a:off x="-1" y="19810540"/>
            <a:ext cx="15113001" cy="2839910"/>
            <a:chOff x="0" y="0"/>
            <a:chExt cx="2991599" cy="527824"/>
          </a:xfrm>
        </p:grpSpPr>
        <p:sp>
          <p:nvSpPr>
            <p:cNvPr id="1048599" name="Freeform 13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600" name="TextBox 1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01" name="AutoShape 18"/>
          <p:cNvSpPr/>
          <p:nvPr/>
        </p:nvSpPr>
        <p:spPr>
          <a:xfrm rot="-5386575">
            <a:off x="4116595" y="11874023"/>
            <a:ext cx="714098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48602" name="TextBox 19"/>
          <p:cNvSpPr txBox="1"/>
          <p:nvPr/>
        </p:nvSpPr>
        <p:spPr>
          <a:xfrm>
            <a:off x="8128710" y="14051266"/>
            <a:ext cx="5555522" cy="10563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48"/>
              </a:lnSpc>
            </a:pPr>
            <a:r>
              <a:rPr lang="en-US" sz="3034">
                <a:solidFill>
                  <a:srgbClr val="FFFFFF"/>
                </a:solidFill>
                <a:latin typeface="Alice"/>
              </a:rPr>
              <a:t>Lapisan ini berfungsi sebagai tempat orbit satelit buatan</a:t>
            </a:r>
          </a:p>
        </p:txBody>
      </p:sp>
      <p:sp>
        <p:nvSpPr>
          <p:cNvPr id="1048603" name="TextBox 20"/>
          <p:cNvSpPr txBox="1"/>
          <p:nvPr/>
        </p:nvSpPr>
        <p:spPr>
          <a:xfrm>
            <a:off x="7822774" y="10265027"/>
            <a:ext cx="4067986" cy="507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</a:pPr>
            <a:r>
              <a:rPr lang="en-US" sz="2914">
                <a:solidFill>
                  <a:srgbClr val="FFFFFF"/>
                </a:solidFill>
                <a:latin typeface="Alice"/>
              </a:rPr>
              <a:t>Ketinggian 700-1000 km</a:t>
            </a:r>
          </a:p>
        </p:txBody>
      </p:sp>
      <p:sp>
        <p:nvSpPr>
          <p:cNvPr id="1048604" name="TextBox 21"/>
          <p:cNvSpPr txBox="1"/>
          <p:nvPr/>
        </p:nvSpPr>
        <p:spPr>
          <a:xfrm>
            <a:off x="2447915" y="12045065"/>
            <a:ext cx="4792338" cy="116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72"/>
              </a:lnSpc>
            </a:pPr>
            <a:r>
              <a:rPr lang="en-US" sz="3265">
                <a:solidFill>
                  <a:srgbClr val="FFFFFF"/>
                </a:solidFill>
                <a:latin typeface="Alice"/>
              </a:rPr>
              <a:t>Suhu udara sangat dingin mencapai -57°C</a:t>
            </a:r>
          </a:p>
        </p:txBody>
      </p:sp>
      <p:grpSp>
        <p:nvGrpSpPr>
          <p:cNvPr id="40" name="Group 22"/>
          <p:cNvGrpSpPr/>
          <p:nvPr/>
        </p:nvGrpSpPr>
        <p:grpSpPr>
          <a:xfrm>
            <a:off x="6097839" y="7419850"/>
            <a:ext cx="3206385" cy="902756"/>
            <a:chOff x="0" y="0"/>
            <a:chExt cx="574548" cy="161764"/>
          </a:xfrm>
        </p:grpSpPr>
        <p:sp>
          <p:nvSpPr>
            <p:cNvPr id="1048605" name="Freeform 23"/>
            <p:cNvSpPr/>
            <p:nvPr/>
          </p:nvSpPr>
          <p:spPr>
            <a:xfrm>
              <a:off x="0" y="0"/>
              <a:ext cx="574548" cy="161764"/>
            </a:xfrm>
            <a:custGeom>
              <a:avLst/>
              <a:gdLst/>
              <a:ahLst/>
              <a:cxnLst/>
              <a:rect l="l" t="t" r="r" b="b"/>
              <a:pathLst>
                <a:path w="574548" h="161764">
                  <a:moveTo>
                    <a:pt x="80882" y="0"/>
                  </a:moveTo>
                  <a:lnTo>
                    <a:pt x="493666" y="0"/>
                  </a:lnTo>
                  <a:cubicBezTo>
                    <a:pt x="515117" y="0"/>
                    <a:pt x="535690" y="8521"/>
                    <a:pt x="550858" y="23690"/>
                  </a:cubicBezTo>
                  <a:cubicBezTo>
                    <a:pt x="566026" y="38858"/>
                    <a:pt x="574548" y="59431"/>
                    <a:pt x="574548" y="80882"/>
                  </a:cubicBezTo>
                  <a:lnTo>
                    <a:pt x="574548" y="80882"/>
                  </a:lnTo>
                  <a:cubicBezTo>
                    <a:pt x="574548" y="102333"/>
                    <a:pt x="566026" y="122906"/>
                    <a:pt x="550858" y="138074"/>
                  </a:cubicBezTo>
                  <a:cubicBezTo>
                    <a:pt x="535690" y="153242"/>
                    <a:pt x="515117" y="161764"/>
                    <a:pt x="493666" y="161764"/>
                  </a:cubicBezTo>
                  <a:lnTo>
                    <a:pt x="80882" y="161764"/>
                  </a:lnTo>
                  <a:cubicBezTo>
                    <a:pt x="59431" y="161764"/>
                    <a:pt x="38858" y="153242"/>
                    <a:pt x="23690" y="138074"/>
                  </a:cubicBezTo>
                  <a:cubicBezTo>
                    <a:pt x="8521" y="122906"/>
                    <a:pt x="0" y="102333"/>
                    <a:pt x="0" y="80882"/>
                  </a:cubicBezTo>
                  <a:lnTo>
                    <a:pt x="0" y="80882"/>
                  </a:lnTo>
                  <a:cubicBezTo>
                    <a:pt x="0" y="59431"/>
                    <a:pt x="8521" y="38858"/>
                    <a:pt x="23690" y="23690"/>
                  </a:cubicBezTo>
                  <a:cubicBezTo>
                    <a:pt x="38858" y="8521"/>
                    <a:pt x="59431" y="0"/>
                    <a:pt x="80882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606" name="TextBox 2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07" name="TextBox 25"/>
          <p:cNvSpPr txBox="1"/>
          <p:nvPr/>
        </p:nvSpPr>
        <p:spPr>
          <a:xfrm>
            <a:off x="5735677" y="7462036"/>
            <a:ext cx="4105141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7">
                <a:solidFill>
                  <a:srgbClr val="FFFFFF"/>
                </a:solidFill>
                <a:latin typeface="Geographica Hand"/>
              </a:rPr>
              <a:t>Eksosfer </a:t>
            </a:r>
          </a:p>
        </p:txBody>
      </p:sp>
      <p:pic>
        <p:nvPicPr>
          <p:cNvPr id="2097187" name="Picture 26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 rot="2248505">
            <a:off x="1287311" y="7727174"/>
            <a:ext cx="4130799" cy="4089491"/>
          </a:xfrm>
          <a:prstGeom prst="rect">
            <a:avLst/>
          </a:prstGeom>
        </p:spPr>
      </p:pic>
      <p:pic>
        <p:nvPicPr>
          <p:cNvPr id="29" name="Picture 28" descr="jpg_20221215_111949_0000-removebg-preview.png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  <p:pic>
        <p:nvPicPr>
          <p:cNvPr id="30" name="Picture 29" descr="20221215_112145_0000_3-removebg-preview.png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90300" y="19602450"/>
            <a:ext cx="3431278" cy="2123610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8" name="Picture 2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 rot="-3737615">
            <a:off x="8665221" y="13613836"/>
            <a:ext cx="10634984" cy="7962944"/>
          </a:xfrm>
          <a:prstGeom prst="rect">
            <a:avLst/>
          </a:prstGeom>
        </p:spPr>
      </p:pic>
      <p:pic>
        <p:nvPicPr>
          <p:cNvPr id="2097169" name="Picture 3"/>
          <p:cNvPicPr>
            <a:picLocks noChangeAspect="1"/>
          </p:cNvPicPr>
          <p:nvPr/>
        </p:nvPicPr>
        <p:blipFill>
          <a:blip r:embed="rId4" cstate="print">
            <a:alphaModFix amt="91000"/>
          </a:blip>
          <a:srcRect t="16190" b="16190"/>
          <a:stretch>
            <a:fillRect/>
          </a:stretch>
        </p:blipFill>
        <p:spPr>
          <a:xfrm>
            <a:off x="11316583" y="1035853"/>
            <a:ext cx="1229577" cy="3268302"/>
          </a:xfrm>
          <a:prstGeom prst="rect">
            <a:avLst/>
          </a:prstGeom>
        </p:spPr>
      </p:pic>
      <p:pic>
        <p:nvPicPr>
          <p:cNvPr id="2097170" name="Picture 4"/>
          <p:cNvPicPr>
            <a:picLocks noChangeAspect="1"/>
          </p:cNvPicPr>
          <p:nvPr/>
        </p:nvPicPr>
        <p:blipFill>
          <a:blip r:embed="rId4" cstate="print">
            <a:alphaModFix amt="91000"/>
          </a:blip>
          <a:srcRect t="16190" b="16190"/>
          <a:stretch>
            <a:fillRect/>
          </a:stretch>
        </p:blipFill>
        <p:spPr>
          <a:xfrm>
            <a:off x="3623403" y="11583299"/>
            <a:ext cx="1229577" cy="3268302"/>
          </a:xfrm>
          <a:prstGeom prst="rect">
            <a:avLst/>
          </a:prstGeom>
        </p:spPr>
      </p:pic>
      <p:grpSp>
        <p:nvGrpSpPr>
          <p:cNvPr id="31" name="Group 5"/>
          <p:cNvGrpSpPr/>
          <p:nvPr/>
        </p:nvGrpSpPr>
        <p:grpSpPr>
          <a:xfrm>
            <a:off x="0" y="19720710"/>
            <a:ext cx="15113000" cy="1653390"/>
            <a:chOff x="0" y="0"/>
            <a:chExt cx="2991599" cy="527824"/>
          </a:xfrm>
        </p:grpSpPr>
        <p:sp>
          <p:nvSpPr>
            <p:cNvPr id="1048586" name="Freeform 6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587" name="TextBox 7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12" name="Group 43"/>
          <p:cNvGrpSpPr/>
          <p:nvPr/>
        </p:nvGrpSpPr>
        <p:grpSpPr>
          <a:xfrm>
            <a:off x="0" y="1771650"/>
            <a:ext cx="11442700" cy="1676400"/>
            <a:chOff x="0" y="0"/>
            <a:chExt cx="783996" cy="135776"/>
          </a:xfrm>
        </p:grpSpPr>
        <p:sp>
          <p:nvSpPr>
            <p:cNvPr id="13" name="Freeform 44"/>
            <p:cNvSpPr/>
            <p:nvPr/>
          </p:nvSpPr>
          <p:spPr>
            <a:xfrm>
              <a:off x="0" y="0"/>
              <a:ext cx="783996" cy="135776"/>
            </a:xfrm>
            <a:custGeom>
              <a:avLst/>
              <a:gdLst/>
              <a:ahLst/>
              <a:cxnLst/>
              <a:rect l="l" t="t" r="r" b="b"/>
              <a:pathLst>
                <a:path w="783996" h="135776">
                  <a:moveTo>
                    <a:pt x="0" y="0"/>
                  </a:moveTo>
                  <a:lnTo>
                    <a:pt x="783996" y="0"/>
                  </a:lnTo>
                  <a:lnTo>
                    <a:pt x="783996" y="135776"/>
                  </a:lnTo>
                  <a:lnTo>
                    <a:pt x="0" y="135776"/>
                  </a:ln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4" name="TextBox 4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5" name="TextBox 17"/>
          <p:cNvSpPr txBox="1"/>
          <p:nvPr/>
        </p:nvSpPr>
        <p:spPr>
          <a:xfrm>
            <a:off x="-1282700" y="2152650"/>
            <a:ext cx="134874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310"/>
              </a:lnSpc>
            </a:pPr>
            <a:r>
              <a:rPr lang="en-US" sz="4507" b="1" dirty="0" smtClean="0">
                <a:solidFill>
                  <a:srgbClr val="FFFFFF"/>
                </a:solidFill>
                <a:latin typeface="Alice"/>
              </a:rPr>
              <a:t>VIDEO MATERI LAPISAN ATMOSFER</a:t>
            </a:r>
            <a:endParaRPr lang="en-US" sz="4507" b="1" dirty="0">
              <a:solidFill>
                <a:srgbClr val="FFFFFF"/>
              </a:solidFill>
              <a:latin typeface="Alice"/>
            </a:endParaRPr>
          </a:p>
        </p:txBody>
      </p:sp>
      <p:pic>
        <p:nvPicPr>
          <p:cNvPr id="18" name="Picture 17" descr="jpg_20221215_111949_0000-removebg-preview.png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  <p:pic>
        <p:nvPicPr>
          <p:cNvPr id="19" name="WhatsApp Video 2022-12-14 at 21.12.47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7" cstate="print"/>
          <a:stretch>
            <a:fillRect/>
          </a:stretch>
        </p:blipFill>
        <p:spPr>
          <a:xfrm>
            <a:off x="1231900" y="7334250"/>
            <a:ext cx="12661900" cy="6810375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4" name="Picture 2"/>
          <p:cNvPicPr>
            <a:picLocks noChangeAspect="1"/>
          </p:cNvPicPr>
          <p:nvPr/>
        </p:nvPicPr>
        <p:blipFill>
          <a:blip r:embed="rId2" cstate="print">
            <a:alphaModFix amt="91000"/>
          </a:blip>
          <a:srcRect t="16190" b="16190"/>
          <a:stretch>
            <a:fillRect/>
          </a:stretch>
        </p:blipFill>
        <p:spPr>
          <a:xfrm>
            <a:off x="11316583" y="1035853"/>
            <a:ext cx="1229577" cy="3268302"/>
          </a:xfrm>
          <a:prstGeom prst="rect">
            <a:avLst/>
          </a:prstGeom>
        </p:spPr>
      </p:pic>
      <p:pic>
        <p:nvPicPr>
          <p:cNvPr id="2097175" name="Picture 3"/>
          <p:cNvPicPr>
            <a:picLocks noChangeAspect="1"/>
          </p:cNvPicPr>
          <p:nvPr/>
        </p:nvPicPr>
        <p:blipFill>
          <a:blip r:embed="rId3" cstate="print"/>
          <a:srcRect t="6422" b="6422"/>
          <a:stretch>
            <a:fillRect/>
          </a:stretch>
        </p:blipFill>
        <p:spPr>
          <a:xfrm rot="7529429">
            <a:off x="-5363572" y="-185713"/>
            <a:ext cx="12202301" cy="7962944"/>
          </a:xfrm>
          <a:prstGeom prst="rect">
            <a:avLst/>
          </a:prstGeom>
        </p:spPr>
      </p:pic>
      <p:pic>
        <p:nvPicPr>
          <p:cNvPr id="2097176" name="Picture 4"/>
          <p:cNvPicPr>
            <a:picLocks noChangeAspect="1"/>
          </p:cNvPicPr>
          <p:nvPr/>
        </p:nvPicPr>
        <p:blipFill>
          <a:blip r:embed="rId2" cstate="print">
            <a:alphaModFix amt="91000"/>
          </a:blip>
          <a:srcRect t="16190" b="16190"/>
          <a:stretch>
            <a:fillRect/>
          </a:stretch>
        </p:blipFill>
        <p:spPr>
          <a:xfrm>
            <a:off x="3623403" y="11583299"/>
            <a:ext cx="1229577" cy="3268302"/>
          </a:xfrm>
          <a:prstGeom prst="rect">
            <a:avLst/>
          </a:prstGeom>
        </p:spPr>
      </p:pic>
      <p:grpSp>
        <p:nvGrpSpPr>
          <p:cNvPr id="33" name="Group 5"/>
          <p:cNvGrpSpPr/>
          <p:nvPr/>
        </p:nvGrpSpPr>
        <p:grpSpPr>
          <a:xfrm>
            <a:off x="2087894" y="8560491"/>
            <a:ext cx="11520106" cy="4263018"/>
            <a:chOff x="0" y="0"/>
            <a:chExt cx="2064273" cy="763885"/>
          </a:xfrm>
        </p:grpSpPr>
        <p:sp>
          <p:nvSpPr>
            <p:cNvPr id="1048588" name="Freeform 6"/>
            <p:cNvSpPr/>
            <p:nvPr/>
          </p:nvSpPr>
          <p:spPr>
            <a:xfrm>
              <a:off x="0" y="0"/>
              <a:ext cx="2064273" cy="763885"/>
            </a:xfrm>
            <a:custGeom>
              <a:avLst/>
              <a:gdLst/>
              <a:ahLst/>
              <a:cxnLst/>
              <a:rect l="l" t="t" r="r" b="b"/>
              <a:pathLst>
                <a:path w="2064273" h="763885">
                  <a:moveTo>
                    <a:pt x="49731" y="0"/>
                  </a:moveTo>
                  <a:lnTo>
                    <a:pt x="2014542" y="0"/>
                  </a:lnTo>
                  <a:cubicBezTo>
                    <a:pt x="2042008" y="0"/>
                    <a:pt x="2064273" y="22265"/>
                    <a:pt x="2064273" y="49731"/>
                  </a:cubicBezTo>
                  <a:lnTo>
                    <a:pt x="2064273" y="714154"/>
                  </a:lnTo>
                  <a:cubicBezTo>
                    <a:pt x="2064273" y="741620"/>
                    <a:pt x="2042008" y="763885"/>
                    <a:pt x="2014542" y="763885"/>
                  </a:cubicBezTo>
                  <a:lnTo>
                    <a:pt x="49731" y="763885"/>
                  </a:lnTo>
                  <a:cubicBezTo>
                    <a:pt x="22265" y="763885"/>
                    <a:pt x="0" y="741620"/>
                    <a:pt x="0" y="714154"/>
                  </a:cubicBezTo>
                  <a:lnTo>
                    <a:pt x="0" y="49731"/>
                  </a:lnTo>
                  <a:cubicBezTo>
                    <a:pt x="0" y="22265"/>
                    <a:pt x="22265" y="0"/>
                    <a:pt x="49731" y="0"/>
                  </a:cubicBez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589" name="TextBox 7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34" name="Group 8"/>
          <p:cNvGrpSpPr/>
          <p:nvPr/>
        </p:nvGrpSpPr>
        <p:grpSpPr>
          <a:xfrm>
            <a:off x="0" y="19720710"/>
            <a:ext cx="15113000" cy="1653390"/>
            <a:chOff x="0" y="0"/>
            <a:chExt cx="2991599" cy="527824"/>
          </a:xfrm>
        </p:grpSpPr>
        <p:sp>
          <p:nvSpPr>
            <p:cNvPr id="1048590" name="Freeform 9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591" name="TextBox 10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35" name="Group 14"/>
          <p:cNvGrpSpPr/>
          <p:nvPr/>
        </p:nvGrpSpPr>
        <p:grpSpPr>
          <a:xfrm>
            <a:off x="2240294" y="7007281"/>
            <a:ext cx="4673940" cy="1241794"/>
            <a:chOff x="0" y="0"/>
            <a:chExt cx="837517" cy="222515"/>
          </a:xfrm>
        </p:grpSpPr>
        <p:sp>
          <p:nvSpPr>
            <p:cNvPr id="1048592" name="Freeform 15"/>
            <p:cNvSpPr/>
            <p:nvPr/>
          </p:nvSpPr>
          <p:spPr>
            <a:xfrm>
              <a:off x="0" y="0"/>
              <a:ext cx="837517" cy="222515"/>
            </a:xfrm>
            <a:custGeom>
              <a:avLst/>
              <a:gdLst/>
              <a:ahLst/>
              <a:cxnLst/>
              <a:rect l="l" t="t" r="r" b="b"/>
              <a:pathLst>
                <a:path w="837517" h="222515">
                  <a:moveTo>
                    <a:pt x="111258" y="0"/>
                  </a:moveTo>
                  <a:lnTo>
                    <a:pt x="726259" y="0"/>
                  </a:lnTo>
                  <a:cubicBezTo>
                    <a:pt x="755767" y="0"/>
                    <a:pt x="784066" y="11722"/>
                    <a:pt x="804931" y="32587"/>
                  </a:cubicBezTo>
                  <a:cubicBezTo>
                    <a:pt x="825795" y="53452"/>
                    <a:pt x="837517" y="81750"/>
                    <a:pt x="837517" y="111258"/>
                  </a:cubicBezTo>
                  <a:lnTo>
                    <a:pt x="837517" y="111258"/>
                  </a:lnTo>
                  <a:cubicBezTo>
                    <a:pt x="837517" y="172704"/>
                    <a:pt x="787705" y="222515"/>
                    <a:pt x="726259" y="222515"/>
                  </a:cubicBezTo>
                  <a:lnTo>
                    <a:pt x="111258" y="222515"/>
                  </a:lnTo>
                  <a:cubicBezTo>
                    <a:pt x="81750" y="222515"/>
                    <a:pt x="53452" y="210794"/>
                    <a:pt x="32587" y="189929"/>
                  </a:cubicBezTo>
                  <a:cubicBezTo>
                    <a:pt x="11722" y="169064"/>
                    <a:pt x="0" y="140765"/>
                    <a:pt x="0" y="111258"/>
                  </a:cubicBezTo>
                  <a:lnTo>
                    <a:pt x="0" y="111258"/>
                  </a:lnTo>
                  <a:cubicBezTo>
                    <a:pt x="0" y="81750"/>
                    <a:pt x="11722" y="53452"/>
                    <a:pt x="32587" y="32587"/>
                  </a:cubicBezTo>
                  <a:cubicBezTo>
                    <a:pt x="53452" y="11722"/>
                    <a:pt x="81750" y="0"/>
                    <a:pt x="111258" y="0"/>
                  </a:cubicBez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593" name="TextBox 16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594" name="TextBox 17"/>
          <p:cNvSpPr txBox="1"/>
          <p:nvPr/>
        </p:nvSpPr>
        <p:spPr>
          <a:xfrm>
            <a:off x="3087475" y="7181603"/>
            <a:ext cx="2750470" cy="788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310"/>
              </a:lnSpc>
            </a:pPr>
            <a:r>
              <a:rPr lang="en-US" sz="4507" dirty="0">
                <a:solidFill>
                  <a:srgbClr val="FFFFFF"/>
                </a:solidFill>
                <a:latin typeface="Alice"/>
              </a:rPr>
              <a:t>Quiz</a:t>
            </a:r>
          </a:p>
        </p:txBody>
      </p:sp>
      <p:sp>
        <p:nvSpPr>
          <p:cNvPr id="18" name="Rectangle 17"/>
          <p:cNvSpPr/>
          <p:nvPr/>
        </p:nvSpPr>
        <p:spPr>
          <a:xfrm>
            <a:off x="2374900" y="9925050"/>
            <a:ext cx="11164659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5400" dirty="0" smtClean="0">
                <a:hlinkClick r:id="rId4"/>
              </a:rPr>
              <a:t>https://quizizz.com/join?gc=26396619</a:t>
            </a:r>
            <a:r>
              <a:rPr lang="en-US" sz="5400" dirty="0" smtClean="0"/>
              <a:t> </a:t>
            </a:r>
            <a:endParaRPr lang="en-US" sz="5400" dirty="0"/>
          </a:p>
        </p:txBody>
      </p:sp>
      <p:pic>
        <p:nvPicPr>
          <p:cNvPr id="19" name="Picture 18" descr="jpg_20221215_111949_0000-removebg-preview.png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2" name="Picture 2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 rot="-3737615">
            <a:off x="10674692" y="13340726"/>
            <a:ext cx="10634984" cy="7962944"/>
          </a:xfrm>
          <a:prstGeom prst="rect">
            <a:avLst/>
          </a:prstGeom>
        </p:spPr>
      </p:pic>
      <p:pic>
        <p:nvPicPr>
          <p:cNvPr id="2097193" name="Picture 3"/>
          <p:cNvPicPr>
            <a:picLocks noChangeAspect="1"/>
          </p:cNvPicPr>
          <p:nvPr/>
        </p:nvPicPr>
        <p:blipFill>
          <a:blip r:embed="rId4" cstate="print">
            <a:alphaModFix amt="91000"/>
          </a:blip>
          <a:srcRect t="16190" b="16190"/>
          <a:stretch>
            <a:fillRect/>
          </a:stretch>
        </p:blipFill>
        <p:spPr>
          <a:xfrm>
            <a:off x="11316583" y="1035853"/>
            <a:ext cx="1229577" cy="3268302"/>
          </a:xfrm>
          <a:prstGeom prst="rect">
            <a:avLst/>
          </a:prstGeom>
        </p:spPr>
      </p:pic>
      <p:pic>
        <p:nvPicPr>
          <p:cNvPr id="2097194" name="Picture 4"/>
          <p:cNvPicPr>
            <a:picLocks noChangeAspect="1"/>
          </p:cNvPicPr>
          <p:nvPr/>
        </p:nvPicPr>
        <p:blipFill>
          <a:blip r:embed="rId3" cstate="print"/>
          <a:srcRect t="6422" b="6422"/>
          <a:stretch>
            <a:fillRect/>
          </a:stretch>
        </p:blipFill>
        <p:spPr>
          <a:xfrm rot="-3934790">
            <a:off x="-7408399" y="8115748"/>
            <a:ext cx="12202301" cy="7962944"/>
          </a:xfrm>
          <a:prstGeom prst="rect">
            <a:avLst/>
          </a:prstGeom>
        </p:spPr>
      </p:pic>
      <p:pic>
        <p:nvPicPr>
          <p:cNvPr id="2097195" name="Picture 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 rot="3608981">
            <a:off x="-576442" y="-7046088"/>
            <a:ext cx="10634984" cy="7962944"/>
          </a:xfrm>
          <a:prstGeom prst="rect">
            <a:avLst/>
          </a:prstGeom>
        </p:spPr>
      </p:pic>
      <p:pic>
        <p:nvPicPr>
          <p:cNvPr id="2097196" name="Picture 6"/>
          <p:cNvPicPr>
            <a:picLocks noChangeAspect="1"/>
          </p:cNvPicPr>
          <p:nvPr/>
        </p:nvPicPr>
        <p:blipFill>
          <a:blip r:embed="rId4" cstate="print">
            <a:alphaModFix amt="91000"/>
          </a:blip>
          <a:srcRect t="16190" b="16190"/>
          <a:stretch>
            <a:fillRect/>
          </a:stretch>
        </p:blipFill>
        <p:spPr>
          <a:xfrm>
            <a:off x="5223156" y="11036362"/>
            <a:ext cx="1229577" cy="3268302"/>
          </a:xfrm>
          <a:prstGeom prst="rect">
            <a:avLst/>
          </a:prstGeom>
        </p:spPr>
      </p:pic>
      <p:grpSp>
        <p:nvGrpSpPr>
          <p:cNvPr id="45" name="Group 7"/>
          <p:cNvGrpSpPr/>
          <p:nvPr/>
        </p:nvGrpSpPr>
        <p:grpSpPr>
          <a:xfrm>
            <a:off x="2759293" y="7751033"/>
            <a:ext cx="3285328" cy="3285328"/>
            <a:chOff x="0" y="0"/>
            <a:chExt cx="812800" cy="812800"/>
          </a:xfrm>
        </p:grpSpPr>
        <p:sp>
          <p:nvSpPr>
            <p:cNvPr id="1048613" name="Freeform 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614" name="TextBox 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46" name="Group 10"/>
          <p:cNvGrpSpPr/>
          <p:nvPr/>
        </p:nvGrpSpPr>
        <p:grpSpPr>
          <a:xfrm>
            <a:off x="2552617" y="13620828"/>
            <a:ext cx="3285328" cy="3285328"/>
            <a:chOff x="0" y="0"/>
            <a:chExt cx="812800" cy="812800"/>
          </a:xfrm>
        </p:grpSpPr>
        <p:sp>
          <p:nvSpPr>
            <p:cNvPr id="1048615" name="Freeform 11">
              <a:hlinkClick r:id="rId5" action="ppaction://hlinksldjump"/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616" name="TextBox 12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47" name="Group 13"/>
          <p:cNvGrpSpPr/>
          <p:nvPr/>
        </p:nvGrpSpPr>
        <p:grpSpPr>
          <a:xfrm>
            <a:off x="9075379" y="7751033"/>
            <a:ext cx="3285328" cy="3285328"/>
            <a:chOff x="0" y="0"/>
            <a:chExt cx="812800" cy="812800"/>
          </a:xfrm>
        </p:grpSpPr>
        <p:sp>
          <p:nvSpPr>
            <p:cNvPr id="1048617" name="Freeform 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618" name="TextBox 15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197" name="Picture 16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 cstate="print"/>
          <a:srcRect/>
          <a:stretch>
            <a:fillRect/>
          </a:stretch>
        </p:blipFill>
        <p:spPr>
          <a:xfrm>
            <a:off x="10050702" y="8768534"/>
            <a:ext cx="1334682" cy="1554619"/>
          </a:xfrm>
          <a:prstGeom prst="rect">
            <a:avLst/>
          </a:prstGeom>
        </p:spPr>
      </p:pic>
      <p:grpSp>
        <p:nvGrpSpPr>
          <p:cNvPr id="48" name="Group 17"/>
          <p:cNvGrpSpPr/>
          <p:nvPr/>
        </p:nvGrpSpPr>
        <p:grpSpPr>
          <a:xfrm>
            <a:off x="3671205" y="3174866"/>
            <a:ext cx="7777589" cy="2167236"/>
            <a:chOff x="0" y="0"/>
            <a:chExt cx="1393656" cy="388344"/>
          </a:xfrm>
        </p:grpSpPr>
        <p:sp>
          <p:nvSpPr>
            <p:cNvPr id="1048619" name="Freeform 18"/>
            <p:cNvSpPr/>
            <p:nvPr/>
          </p:nvSpPr>
          <p:spPr>
            <a:xfrm>
              <a:off x="0" y="0"/>
              <a:ext cx="1393656" cy="388344"/>
            </a:xfrm>
            <a:custGeom>
              <a:avLst/>
              <a:gdLst/>
              <a:ahLst/>
              <a:cxnLst/>
              <a:rect l="l" t="t" r="r" b="b"/>
              <a:pathLst>
                <a:path w="1393656" h="388344">
                  <a:moveTo>
                    <a:pt x="73661" y="0"/>
                  </a:moveTo>
                  <a:lnTo>
                    <a:pt x="1319996" y="0"/>
                  </a:lnTo>
                  <a:cubicBezTo>
                    <a:pt x="1360677" y="0"/>
                    <a:pt x="1393656" y="32979"/>
                    <a:pt x="1393656" y="73661"/>
                  </a:cubicBezTo>
                  <a:lnTo>
                    <a:pt x="1393656" y="314684"/>
                  </a:lnTo>
                  <a:cubicBezTo>
                    <a:pt x="1393656" y="355365"/>
                    <a:pt x="1360677" y="388344"/>
                    <a:pt x="1319996" y="388344"/>
                  </a:cubicBezTo>
                  <a:lnTo>
                    <a:pt x="73661" y="388344"/>
                  </a:lnTo>
                  <a:cubicBezTo>
                    <a:pt x="32979" y="388344"/>
                    <a:pt x="0" y="355365"/>
                    <a:pt x="0" y="314684"/>
                  </a:cubicBezTo>
                  <a:lnTo>
                    <a:pt x="0" y="73661"/>
                  </a:lnTo>
                  <a:cubicBezTo>
                    <a:pt x="0" y="32979"/>
                    <a:pt x="32979" y="0"/>
                    <a:pt x="73661" y="0"/>
                  </a:cubicBez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620" name="TextBox 19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49" name="Group 20"/>
          <p:cNvGrpSpPr/>
          <p:nvPr/>
        </p:nvGrpSpPr>
        <p:grpSpPr>
          <a:xfrm>
            <a:off x="9075379" y="13749584"/>
            <a:ext cx="3285328" cy="3285328"/>
            <a:chOff x="0" y="0"/>
            <a:chExt cx="812800" cy="812800"/>
          </a:xfrm>
        </p:grpSpPr>
        <p:sp>
          <p:nvSpPr>
            <p:cNvPr id="1048621" name="Freeform 21">
              <a:hlinkClick r:id="rId8" action="ppaction://hlinksldjump"/>
            </p:cNvPr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622" name="TextBox 22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198" name="Picture 23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9" cstate="print"/>
          <a:srcRect/>
          <a:stretch>
            <a:fillRect/>
          </a:stretch>
        </p:blipFill>
        <p:spPr>
          <a:xfrm>
            <a:off x="9682135" y="14643055"/>
            <a:ext cx="2071816" cy="1786941"/>
          </a:xfrm>
          <a:prstGeom prst="rect">
            <a:avLst/>
          </a:prstGeom>
        </p:spPr>
      </p:pic>
      <p:pic>
        <p:nvPicPr>
          <p:cNvPr id="2097199" name="Picture 24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10" cstate="print"/>
          <a:srcRect/>
          <a:stretch>
            <a:fillRect/>
          </a:stretch>
        </p:blipFill>
        <p:spPr>
          <a:xfrm>
            <a:off x="3365500" y="14649450"/>
            <a:ext cx="1632729" cy="1240874"/>
          </a:xfrm>
          <a:prstGeom prst="rect">
            <a:avLst/>
          </a:prstGeom>
        </p:spPr>
      </p:pic>
      <p:pic>
        <p:nvPicPr>
          <p:cNvPr id="2097200" name="Picture 25">
            <a:hlinkClick r:id="rId11" action="ppaction://hlinksldjump"/>
          </p:cNvPr>
          <p:cNvPicPr>
            <a:picLocks noChangeAspect="1"/>
          </p:cNvPicPr>
          <p:nvPr/>
        </p:nvPicPr>
        <p:blipFill>
          <a:blip r:embed="rId12" cstate="print"/>
          <a:srcRect/>
          <a:stretch>
            <a:fillRect/>
          </a:stretch>
        </p:blipFill>
        <p:spPr>
          <a:xfrm>
            <a:off x="3443590" y="8549650"/>
            <a:ext cx="1916734" cy="1916734"/>
          </a:xfrm>
          <a:prstGeom prst="rect">
            <a:avLst/>
          </a:prstGeom>
        </p:spPr>
      </p:pic>
      <p:sp>
        <p:nvSpPr>
          <p:cNvPr id="1048623" name="TextBox 26"/>
          <p:cNvSpPr txBox="1"/>
          <p:nvPr/>
        </p:nvSpPr>
        <p:spPr>
          <a:xfrm>
            <a:off x="5639257" y="3348537"/>
            <a:ext cx="4006081" cy="144779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364"/>
              </a:lnSpc>
            </a:pPr>
            <a:r>
              <a:rPr lang="en-US" sz="8117">
                <a:solidFill>
                  <a:srgbClr val="FFFFFF"/>
                </a:solidFill>
                <a:latin typeface="Alice"/>
              </a:rPr>
              <a:t>MENU</a:t>
            </a:r>
          </a:p>
        </p:txBody>
      </p:sp>
      <p:sp>
        <p:nvSpPr>
          <p:cNvPr id="1048624" name="TextBox 27"/>
          <p:cNvSpPr txBox="1"/>
          <p:nvPr/>
        </p:nvSpPr>
        <p:spPr>
          <a:xfrm>
            <a:off x="2880652" y="11517296"/>
            <a:ext cx="2758604" cy="6037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9"/>
              </a:lnSpc>
            </a:pPr>
            <a:r>
              <a:rPr lang="en-US" sz="3478" dirty="0" err="1">
                <a:solidFill>
                  <a:srgbClr val="FFFFFF"/>
                </a:solidFill>
                <a:latin typeface="Alice"/>
              </a:rPr>
              <a:t>Pengembang</a:t>
            </a:r>
            <a:endParaRPr lang="en-US" sz="3478" dirty="0">
              <a:solidFill>
                <a:srgbClr val="FFFFFF"/>
              </a:solidFill>
              <a:latin typeface="Alice"/>
            </a:endParaRPr>
          </a:p>
        </p:txBody>
      </p:sp>
      <p:sp>
        <p:nvSpPr>
          <p:cNvPr id="1048625" name="TextBox 28"/>
          <p:cNvSpPr txBox="1"/>
          <p:nvPr/>
        </p:nvSpPr>
        <p:spPr>
          <a:xfrm>
            <a:off x="9385300" y="11601450"/>
            <a:ext cx="2992764" cy="59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dirty="0" err="1">
                <a:solidFill>
                  <a:srgbClr val="FFFFFF"/>
                </a:solidFill>
                <a:latin typeface="Alice"/>
              </a:rPr>
              <a:t>Materi</a:t>
            </a:r>
            <a:endParaRPr lang="en-US" sz="3399" dirty="0">
              <a:solidFill>
                <a:srgbClr val="FFFFFF"/>
              </a:solidFill>
              <a:latin typeface="Alice"/>
            </a:endParaRPr>
          </a:p>
        </p:txBody>
      </p:sp>
      <p:sp>
        <p:nvSpPr>
          <p:cNvPr id="1048626" name="TextBox 29"/>
          <p:cNvSpPr txBox="1"/>
          <p:nvPr/>
        </p:nvSpPr>
        <p:spPr>
          <a:xfrm>
            <a:off x="2646493" y="17372881"/>
            <a:ext cx="2992764" cy="609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lice"/>
              </a:rPr>
              <a:t>Video </a:t>
            </a:r>
            <a:endParaRPr lang="zh-CN" altLang="en-US"/>
          </a:p>
        </p:txBody>
      </p:sp>
      <p:sp>
        <p:nvSpPr>
          <p:cNvPr id="1048627" name="TextBox 30"/>
          <p:cNvSpPr txBox="1"/>
          <p:nvPr/>
        </p:nvSpPr>
        <p:spPr>
          <a:xfrm>
            <a:off x="9221661" y="17687922"/>
            <a:ext cx="2992764" cy="5994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Alice"/>
              </a:rPr>
              <a:t>Quiz</a:t>
            </a:r>
          </a:p>
        </p:txBody>
      </p:sp>
      <p:pic>
        <p:nvPicPr>
          <p:cNvPr id="33" name="15 Desember 2022 (48K).m4a">
            <a:hlinkClick r:id="" action="ppaction://media"/>
          </p:cNvPr>
          <p:cNvPicPr>
            <a:picLocks noRot="1" noChangeAspect="1"/>
          </p:cNvPicPr>
          <p:nvPr>
            <a:audioFile r:link="rId1"/>
          </p:nvPr>
        </p:nvPicPr>
        <p:blipFill>
          <a:blip r:embed="rId13" cstate="print">
            <a:clrChange>
              <a:clrFrom>
                <a:srgbClr val="D09816"/>
              </a:clrFrom>
              <a:clrTo>
                <a:srgbClr val="D09816">
                  <a:alpha val="0"/>
                </a:srgbClr>
              </a:clrTo>
            </a:clrChange>
            <a:duotone>
              <a:prstClr val="black"/>
              <a:schemeClr val="accent1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7100" y="933450"/>
            <a:ext cx="1219200" cy="1219200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audi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01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 rot="-3737615">
            <a:off x="8665221" y="13613836"/>
            <a:ext cx="10634984" cy="7962944"/>
          </a:xfrm>
          <a:prstGeom prst="rect">
            <a:avLst/>
          </a:prstGeom>
        </p:spPr>
      </p:pic>
      <p:pic>
        <p:nvPicPr>
          <p:cNvPr id="2097202" name="Picture 3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11316583" y="1035853"/>
            <a:ext cx="1229577" cy="3268302"/>
          </a:xfrm>
          <a:prstGeom prst="rect">
            <a:avLst/>
          </a:prstGeom>
        </p:spPr>
      </p:pic>
      <p:pic>
        <p:nvPicPr>
          <p:cNvPr id="2097203" name="Picture 4"/>
          <p:cNvPicPr>
            <a:picLocks noChangeAspect="1"/>
          </p:cNvPicPr>
          <p:nvPr/>
        </p:nvPicPr>
        <p:blipFill>
          <a:blip r:embed="rId2" cstate="print"/>
          <a:srcRect t="6422" b="6422"/>
          <a:stretch>
            <a:fillRect/>
          </a:stretch>
        </p:blipFill>
        <p:spPr>
          <a:xfrm rot="7529429">
            <a:off x="-2477748" y="322683"/>
            <a:ext cx="12202301" cy="7962944"/>
          </a:xfrm>
          <a:prstGeom prst="rect">
            <a:avLst/>
          </a:prstGeom>
        </p:spPr>
      </p:pic>
      <p:pic>
        <p:nvPicPr>
          <p:cNvPr id="2097204" name="Picture 5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5223156" y="11036362"/>
            <a:ext cx="1229577" cy="3268302"/>
          </a:xfrm>
          <a:prstGeom prst="rect">
            <a:avLst/>
          </a:prstGeom>
        </p:spPr>
      </p:pic>
      <p:grpSp>
        <p:nvGrpSpPr>
          <p:cNvPr id="51" name="Group 6"/>
          <p:cNvGrpSpPr/>
          <p:nvPr/>
        </p:nvGrpSpPr>
        <p:grpSpPr>
          <a:xfrm>
            <a:off x="2447915" y="6337918"/>
            <a:ext cx="10224170" cy="8347715"/>
            <a:chOff x="0" y="0"/>
            <a:chExt cx="1832056" cy="1495816"/>
          </a:xfrm>
        </p:grpSpPr>
        <p:sp>
          <p:nvSpPr>
            <p:cNvPr id="1048628" name="Freeform 7"/>
            <p:cNvSpPr/>
            <p:nvPr/>
          </p:nvSpPr>
          <p:spPr>
            <a:xfrm>
              <a:off x="0" y="0"/>
              <a:ext cx="1832056" cy="1495816"/>
            </a:xfrm>
            <a:custGeom>
              <a:avLst/>
              <a:gdLst/>
              <a:ahLst/>
              <a:cxnLst/>
              <a:rect l="l" t="t" r="r" b="b"/>
              <a:pathLst>
                <a:path w="1832056" h="1495816">
                  <a:moveTo>
                    <a:pt x="56034" y="0"/>
                  </a:moveTo>
                  <a:lnTo>
                    <a:pt x="1776022" y="0"/>
                  </a:lnTo>
                  <a:cubicBezTo>
                    <a:pt x="1790883" y="0"/>
                    <a:pt x="1805135" y="5904"/>
                    <a:pt x="1815644" y="16412"/>
                  </a:cubicBezTo>
                  <a:cubicBezTo>
                    <a:pt x="1826152" y="26920"/>
                    <a:pt x="1832056" y="41173"/>
                    <a:pt x="1832056" y="56034"/>
                  </a:cubicBezTo>
                  <a:lnTo>
                    <a:pt x="1832056" y="1439782"/>
                  </a:lnTo>
                  <a:cubicBezTo>
                    <a:pt x="1832056" y="1470729"/>
                    <a:pt x="1806969" y="1495816"/>
                    <a:pt x="1776022" y="1495816"/>
                  </a:cubicBezTo>
                  <a:lnTo>
                    <a:pt x="56034" y="1495816"/>
                  </a:lnTo>
                  <a:cubicBezTo>
                    <a:pt x="25087" y="1495816"/>
                    <a:pt x="0" y="1470729"/>
                    <a:pt x="0" y="1439782"/>
                  </a:cubicBezTo>
                  <a:lnTo>
                    <a:pt x="0" y="56034"/>
                  </a:lnTo>
                  <a:cubicBezTo>
                    <a:pt x="0" y="25087"/>
                    <a:pt x="25087" y="0"/>
                    <a:pt x="56034" y="0"/>
                  </a:cubicBez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629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52" name="Group 9"/>
          <p:cNvGrpSpPr/>
          <p:nvPr/>
        </p:nvGrpSpPr>
        <p:grpSpPr>
          <a:xfrm>
            <a:off x="0" y="19720710"/>
            <a:ext cx="15113000" cy="1653390"/>
            <a:chOff x="0" y="0"/>
            <a:chExt cx="2991599" cy="527824"/>
          </a:xfrm>
        </p:grpSpPr>
        <p:sp>
          <p:nvSpPr>
            <p:cNvPr id="1048630" name="Freeform 10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631" name="TextBox 11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32" name="TextBox 13"/>
          <p:cNvSpPr txBox="1"/>
          <p:nvPr/>
        </p:nvSpPr>
        <p:spPr>
          <a:xfrm>
            <a:off x="3241828" y="8575857"/>
            <a:ext cx="8095598" cy="37861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24"/>
              </a:lnSpc>
            </a:pPr>
            <a:r>
              <a:rPr lang="en-US" sz="4303">
                <a:solidFill>
                  <a:srgbClr val="FFFFFF"/>
                </a:solidFill>
                <a:latin typeface="Alice"/>
              </a:rPr>
              <a:t>Naely Zumrotul Fauziyah</a:t>
            </a:r>
          </a:p>
          <a:p>
            <a:pPr algn="ctr">
              <a:lnSpc>
                <a:spcPts val="6024"/>
              </a:lnSpc>
            </a:pPr>
            <a:r>
              <a:rPr lang="en-US" sz="4303">
                <a:solidFill>
                  <a:srgbClr val="FFFFFF"/>
                </a:solidFill>
                <a:latin typeface="Alice"/>
              </a:rPr>
              <a:t>(21105241034)</a:t>
            </a:r>
          </a:p>
          <a:p>
            <a:pPr algn="ctr">
              <a:lnSpc>
                <a:spcPts val="6024"/>
              </a:lnSpc>
            </a:pPr>
            <a:r>
              <a:rPr lang="en-US" sz="4303">
                <a:solidFill>
                  <a:srgbClr val="FFFFFF"/>
                </a:solidFill>
                <a:latin typeface="Alice"/>
              </a:rPr>
              <a:t>Teknologi Pendidikan</a:t>
            </a:r>
          </a:p>
          <a:p>
            <a:pPr algn="ctr">
              <a:lnSpc>
                <a:spcPts val="6024"/>
              </a:lnSpc>
            </a:pPr>
            <a:r>
              <a:rPr lang="en-US" sz="4303">
                <a:solidFill>
                  <a:srgbClr val="FFFFFF"/>
                </a:solidFill>
                <a:latin typeface="Alice"/>
              </a:rPr>
              <a:t>Universitas Negeri Yogyakarta </a:t>
            </a:r>
          </a:p>
          <a:p>
            <a:pPr algn="ctr">
              <a:lnSpc>
                <a:spcPts val="6024"/>
              </a:lnSpc>
            </a:pPr>
            <a:endParaRPr lang="en-US" sz="4303">
              <a:solidFill>
                <a:srgbClr val="FFFFFF"/>
              </a:solidFill>
              <a:latin typeface="Alice"/>
            </a:endParaRPr>
          </a:p>
        </p:txBody>
      </p:sp>
      <p:pic>
        <p:nvPicPr>
          <p:cNvPr id="2097206" name="Picture 14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11066389" y="11556215"/>
            <a:ext cx="2541611" cy="3507686"/>
          </a:xfrm>
          <a:prstGeom prst="rect">
            <a:avLst/>
          </a:prstGeom>
        </p:spPr>
      </p:pic>
      <p:pic>
        <p:nvPicPr>
          <p:cNvPr id="15" name="Picture 14" descr="jpg_20221215_111949_0000-removebg-preview.png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07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 rot="7801255">
            <a:off x="3852059" y="16627588"/>
            <a:ext cx="10634984" cy="7962944"/>
          </a:xfrm>
          <a:prstGeom prst="rect">
            <a:avLst/>
          </a:prstGeom>
        </p:spPr>
      </p:pic>
      <p:pic>
        <p:nvPicPr>
          <p:cNvPr id="2097208" name="Picture 3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11316583" y="1035853"/>
            <a:ext cx="1229577" cy="3268302"/>
          </a:xfrm>
          <a:prstGeom prst="rect">
            <a:avLst/>
          </a:prstGeom>
        </p:spPr>
      </p:pic>
      <p:pic>
        <p:nvPicPr>
          <p:cNvPr id="2097209" name="Picture 4"/>
          <p:cNvPicPr>
            <a:picLocks noChangeAspect="1"/>
          </p:cNvPicPr>
          <p:nvPr/>
        </p:nvPicPr>
        <p:blipFill>
          <a:blip r:embed="rId2" cstate="print"/>
          <a:srcRect t="6422" b="6422"/>
          <a:stretch>
            <a:fillRect/>
          </a:stretch>
        </p:blipFill>
        <p:spPr>
          <a:xfrm rot="7529429">
            <a:off x="147061" y="-7323545"/>
            <a:ext cx="12202301" cy="7962944"/>
          </a:xfrm>
          <a:prstGeom prst="rect">
            <a:avLst/>
          </a:prstGeom>
        </p:spPr>
      </p:pic>
      <p:pic>
        <p:nvPicPr>
          <p:cNvPr id="2097210" name="Picture 5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2447915" y="12822642"/>
            <a:ext cx="1229577" cy="3268302"/>
          </a:xfrm>
          <a:prstGeom prst="rect">
            <a:avLst/>
          </a:prstGeom>
        </p:spPr>
      </p:pic>
      <p:grpSp>
        <p:nvGrpSpPr>
          <p:cNvPr id="54" name="Group 6"/>
          <p:cNvGrpSpPr/>
          <p:nvPr/>
        </p:nvGrpSpPr>
        <p:grpSpPr>
          <a:xfrm>
            <a:off x="0" y="19348616"/>
            <a:ext cx="15113000" cy="4908097"/>
            <a:chOff x="0" y="-66675"/>
            <a:chExt cx="2991599" cy="879475"/>
          </a:xfrm>
        </p:grpSpPr>
        <p:sp>
          <p:nvSpPr>
            <p:cNvPr id="1048633" name="Freeform 7"/>
            <p:cNvSpPr/>
            <p:nvPr/>
          </p:nvSpPr>
          <p:spPr>
            <a:xfrm>
              <a:off x="0" y="0"/>
              <a:ext cx="2991599" cy="296269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634" name="TextBox 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55" name="Group 12"/>
          <p:cNvGrpSpPr/>
          <p:nvPr/>
        </p:nvGrpSpPr>
        <p:grpSpPr>
          <a:xfrm>
            <a:off x="946247" y="7177630"/>
            <a:ext cx="8000211" cy="1471937"/>
            <a:chOff x="0" y="0"/>
            <a:chExt cx="1433547" cy="263755"/>
          </a:xfrm>
        </p:grpSpPr>
        <p:sp>
          <p:nvSpPr>
            <p:cNvPr id="1048635" name="Freeform 13"/>
            <p:cNvSpPr/>
            <p:nvPr/>
          </p:nvSpPr>
          <p:spPr>
            <a:xfrm>
              <a:off x="0" y="0"/>
              <a:ext cx="1433547" cy="263755"/>
            </a:xfrm>
            <a:custGeom>
              <a:avLst/>
              <a:gdLst/>
              <a:ahLst/>
              <a:cxnLst/>
              <a:rect l="l" t="t" r="r" b="b"/>
              <a:pathLst>
                <a:path w="1433547" h="263755">
                  <a:moveTo>
                    <a:pt x="71611" y="0"/>
                  </a:moveTo>
                  <a:lnTo>
                    <a:pt x="1361937" y="0"/>
                  </a:lnTo>
                  <a:cubicBezTo>
                    <a:pt x="1380929" y="0"/>
                    <a:pt x="1399143" y="7545"/>
                    <a:pt x="1412573" y="20974"/>
                  </a:cubicBezTo>
                  <a:cubicBezTo>
                    <a:pt x="1426003" y="34404"/>
                    <a:pt x="1433547" y="52618"/>
                    <a:pt x="1433547" y="71611"/>
                  </a:cubicBezTo>
                  <a:lnTo>
                    <a:pt x="1433547" y="192144"/>
                  </a:lnTo>
                  <a:cubicBezTo>
                    <a:pt x="1433547" y="211136"/>
                    <a:pt x="1426003" y="229351"/>
                    <a:pt x="1412573" y="242780"/>
                  </a:cubicBezTo>
                  <a:cubicBezTo>
                    <a:pt x="1399143" y="256210"/>
                    <a:pt x="1380929" y="263755"/>
                    <a:pt x="1361937" y="263755"/>
                  </a:cubicBezTo>
                  <a:lnTo>
                    <a:pt x="71611" y="263755"/>
                  </a:lnTo>
                  <a:cubicBezTo>
                    <a:pt x="52618" y="263755"/>
                    <a:pt x="34404" y="256210"/>
                    <a:pt x="20974" y="242780"/>
                  </a:cubicBezTo>
                  <a:cubicBezTo>
                    <a:pt x="7545" y="229351"/>
                    <a:pt x="0" y="211136"/>
                    <a:pt x="0" y="192144"/>
                  </a:cubicBezTo>
                  <a:lnTo>
                    <a:pt x="0" y="71611"/>
                  </a:lnTo>
                  <a:cubicBezTo>
                    <a:pt x="0" y="52618"/>
                    <a:pt x="7545" y="34404"/>
                    <a:pt x="20974" y="20974"/>
                  </a:cubicBezTo>
                  <a:cubicBezTo>
                    <a:pt x="34404" y="7545"/>
                    <a:pt x="52618" y="0"/>
                    <a:pt x="71611" y="0"/>
                  </a:cubicBez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636" name="TextBox 1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56" name="Group 15"/>
          <p:cNvGrpSpPr/>
          <p:nvPr/>
        </p:nvGrpSpPr>
        <p:grpSpPr>
          <a:xfrm>
            <a:off x="9431959" y="7478498"/>
            <a:ext cx="5557253" cy="5557253"/>
            <a:chOff x="0" y="0"/>
            <a:chExt cx="812800" cy="812800"/>
          </a:xfrm>
        </p:grpSpPr>
        <p:sp>
          <p:nvSpPr>
            <p:cNvPr id="1048637" name="Freeform 16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487B6">
                <a:alpha val="50980"/>
              </a:srgbClr>
            </a:solidFill>
          </p:spPr>
        </p:sp>
        <p:sp>
          <p:nvSpPr>
            <p:cNvPr id="1048638" name="TextBox 1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214" name="Picture 18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9849473" y="7896011"/>
            <a:ext cx="4722226" cy="4722226"/>
          </a:xfrm>
          <a:prstGeom prst="rect">
            <a:avLst/>
          </a:prstGeom>
        </p:spPr>
      </p:pic>
      <p:sp>
        <p:nvSpPr>
          <p:cNvPr id="1048639" name="TextBox 19"/>
          <p:cNvSpPr txBox="1"/>
          <p:nvPr/>
        </p:nvSpPr>
        <p:spPr>
          <a:xfrm>
            <a:off x="946247" y="7364198"/>
            <a:ext cx="7508466" cy="1015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46"/>
              </a:lnSpc>
            </a:pPr>
            <a:r>
              <a:rPr lang="en-US" sz="5747">
                <a:solidFill>
                  <a:srgbClr val="FFFFFF"/>
                </a:solidFill>
                <a:latin typeface="Alice"/>
              </a:rPr>
              <a:t>Apa itu atmosfer  ?</a:t>
            </a:r>
          </a:p>
        </p:txBody>
      </p:sp>
      <p:sp>
        <p:nvSpPr>
          <p:cNvPr id="1048640" name="TextBox 20"/>
          <p:cNvSpPr txBox="1"/>
          <p:nvPr/>
        </p:nvSpPr>
        <p:spPr>
          <a:xfrm>
            <a:off x="1192120" y="9530421"/>
            <a:ext cx="7508466" cy="29209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38"/>
              </a:lnSpc>
            </a:pPr>
            <a:r>
              <a:rPr lang="en-US" sz="3313">
                <a:solidFill>
                  <a:srgbClr val="FFFFFF"/>
                </a:solidFill>
                <a:latin typeface="Alice"/>
              </a:rPr>
              <a:t>Atmosfer merupakan udara yang menyelubungi bumi. Atmosfer terdiri dari lima lapisan yaitu troposfer, stratosfer, mesosfer, termosfer, dan eksosfer</a:t>
            </a:r>
          </a:p>
        </p:txBody>
      </p:sp>
      <p:pic>
        <p:nvPicPr>
          <p:cNvPr id="21" name="Picture 20" descr="jpg_20221215_111949_0000-removebg-preview.png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  <p:pic>
        <p:nvPicPr>
          <p:cNvPr id="23" name="Picture 22" descr="20221215_112214_0000_3-removebg-preview.png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595100" y="19450050"/>
            <a:ext cx="3136900" cy="2271180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215" name="Picture 2"/>
          <p:cNvPicPr>
            <a:picLocks noChangeAspect="1"/>
          </p:cNvPicPr>
          <p:nvPr/>
        </p:nvPicPr>
        <p:blipFill>
          <a:blip r:embed="rId2" cstate="print">
            <a:alphaModFix amt="91000"/>
          </a:blip>
          <a:srcRect t="16190" b="16190"/>
          <a:stretch>
            <a:fillRect/>
          </a:stretch>
        </p:blipFill>
        <p:spPr>
          <a:xfrm>
            <a:off x="11316583" y="1035853"/>
            <a:ext cx="1229577" cy="3268302"/>
          </a:xfrm>
          <a:prstGeom prst="rect">
            <a:avLst/>
          </a:prstGeom>
        </p:spPr>
      </p:pic>
      <p:pic>
        <p:nvPicPr>
          <p:cNvPr id="2097216" name="Picture 3"/>
          <p:cNvPicPr>
            <a:picLocks noChangeAspect="1"/>
          </p:cNvPicPr>
          <p:nvPr/>
        </p:nvPicPr>
        <p:blipFill>
          <a:blip r:embed="rId2" cstate="print">
            <a:alphaModFix amt="91000"/>
          </a:blip>
          <a:srcRect t="16190" b="16190"/>
          <a:stretch>
            <a:fillRect/>
          </a:stretch>
        </p:blipFill>
        <p:spPr>
          <a:xfrm>
            <a:off x="-614789" y="13300121"/>
            <a:ext cx="1229577" cy="3268302"/>
          </a:xfrm>
          <a:prstGeom prst="rect">
            <a:avLst/>
          </a:prstGeom>
        </p:spPr>
      </p:pic>
      <p:grpSp>
        <p:nvGrpSpPr>
          <p:cNvPr id="58" name="Group 4"/>
          <p:cNvGrpSpPr/>
          <p:nvPr/>
        </p:nvGrpSpPr>
        <p:grpSpPr>
          <a:xfrm>
            <a:off x="0" y="19720710"/>
            <a:ext cx="15113000" cy="1653390"/>
            <a:chOff x="0" y="0"/>
            <a:chExt cx="2991599" cy="527824"/>
          </a:xfrm>
        </p:grpSpPr>
        <p:sp>
          <p:nvSpPr>
            <p:cNvPr id="1048641" name="Freeform 5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642" name="TextBox 6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59" name="Group 10"/>
          <p:cNvGrpSpPr/>
          <p:nvPr/>
        </p:nvGrpSpPr>
        <p:grpSpPr>
          <a:xfrm>
            <a:off x="1127076" y="7166886"/>
            <a:ext cx="6133235" cy="6133235"/>
            <a:chOff x="0" y="0"/>
            <a:chExt cx="8177646" cy="8177646"/>
          </a:xfrm>
        </p:grpSpPr>
        <p:grpSp>
          <p:nvGrpSpPr>
            <p:cNvPr id="60" name="Group 11"/>
            <p:cNvGrpSpPr>
              <a:grpSpLocks noChangeAspect="1"/>
            </p:cNvGrpSpPr>
            <p:nvPr/>
          </p:nvGrpSpPr>
          <p:grpSpPr>
            <a:xfrm>
              <a:off x="0" y="0"/>
              <a:ext cx="8177646" cy="8177646"/>
              <a:chOff x="0" y="0"/>
              <a:chExt cx="2540000" cy="2540000"/>
            </a:xfrm>
          </p:grpSpPr>
          <p:sp>
            <p:nvSpPr>
              <p:cNvPr id="1048643" name="Freeform 12"/>
              <p:cNvSpPr/>
              <p:nvPr/>
            </p:nvSpPr>
            <p:spPr>
              <a:xfrm>
                <a:off x="100624" y="0"/>
                <a:ext cx="2512772" cy="2662855"/>
              </a:xfrm>
              <a:custGeom>
                <a:avLst/>
                <a:gdLst/>
                <a:ahLst/>
                <a:cxnLst/>
                <a:rect l="l" t="t" r="r" b="b"/>
                <a:pathLst>
                  <a:path w="2512772" h="2662855">
                    <a:moveTo>
                      <a:pt x="1169376" y="0"/>
                    </a:moveTo>
                    <a:cubicBezTo>
                      <a:pt x="1805405" y="0"/>
                      <a:pt x="2343351" y="470491"/>
                      <a:pt x="2428062" y="1100853"/>
                    </a:cubicBezTo>
                    <a:cubicBezTo>
                      <a:pt x="2512772" y="1731216"/>
                      <a:pt x="2118120" y="2327032"/>
                      <a:pt x="1504656" y="2494944"/>
                    </a:cubicBezTo>
                    <a:cubicBezTo>
                      <a:pt x="891192" y="2662855"/>
                      <a:pt x="248121" y="2351074"/>
                      <a:pt x="0" y="1765439"/>
                    </a:cubicBezTo>
                    <a:lnTo>
                      <a:pt x="1169376" y="1270000"/>
                    </a:lnTo>
                    <a:close/>
                  </a:path>
                </a:pathLst>
              </a:custGeom>
              <a:solidFill>
                <a:srgbClr val="719AC0"/>
              </a:solidFill>
            </p:spPr>
          </p:sp>
          <p:sp>
            <p:nvSpPr>
              <p:cNvPr id="1048644" name="Freeform 13"/>
              <p:cNvSpPr/>
              <p:nvPr/>
            </p:nvSpPr>
            <p:spPr>
              <a:xfrm>
                <a:off x="-100813" y="407470"/>
                <a:ext cx="1370813" cy="1415794"/>
              </a:xfrm>
              <a:custGeom>
                <a:avLst/>
                <a:gdLst/>
                <a:ahLst/>
                <a:cxnLst/>
                <a:rect l="l" t="t" r="r" b="b"/>
                <a:pathLst>
                  <a:path w="1370813" h="1415794">
                    <a:moveTo>
                      <a:pt x="227660" y="1415794"/>
                    </a:moveTo>
                    <a:cubicBezTo>
                      <a:pt x="0" y="945403"/>
                      <a:pt x="83723" y="383575"/>
                      <a:pt x="438642" y="0"/>
                    </a:cubicBezTo>
                    <a:lnTo>
                      <a:pt x="1370813" y="862530"/>
                    </a:lnTo>
                    <a:close/>
                  </a:path>
                </a:pathLst>
              </a:custGeom>
              <a:solidFill>
                <a:srgbClr val="647098"/>
              </a:solidFill>
            </p:spPr>
          </p:sp>
          <p:sp>
            <p:nvSpPr>
              <p:cNvPr id="1048645" name="Freeform 14"/>
              <p:cNvSpPr/>
              <p:nvPr/>
            </p:nvSpPr>
            <p:spPr>
              <a:xfrm>
                <a:off x="295886" y="69540"/>
                <a:ext cx="974114" cy="1200460"/>
              </a:xfrm>
              <a:custGeom>
                <a:avLst/>
                <a:gdLst/>
                <a:ahLst/>
                <a:cxnLst/>
                <a:rect l="l" t="t" r="r" b="b"/>
                <a:pathLst>
                  <a:path w="974114" h="1200460">
                    <a:moveTo>
                      <a:pt x="0" y="385597"/>
                    </a:moveTo>
                    <a:cubicBezTo>
                      <a:pt x="148051" y="208612"/>
                      <a:pt x="341522" y="75307"/>
                      <a:pt x="559631" y="0"/>
                    </a:cubicBezTo>
                    <a:lnTo>
                      <a:pt x="974114" y="1200460"/>
                    </a:lnTo>
                    <a:close/>
                  </a:path>
                </a:pathLst>
              </a:custGeom>
              <a:solidFill>
                <a:srgbClr val="55486C"/>
              </a:solidFill>
            </p:spPr>
          </p:sp>
          <p:sp>
            <p:nvSpPr>
              <p:cNvPr id="1048646" name="Freeform 15"/>
              <p:cNvSpPr/>
              <p:nvPr/>
            </p:nvSpPr>
            <p:spPr>
              <a:xfrm>
                <a:off x="796037" y="8230"/>
                <a:ext cx="473963" cy="1261770"/>
              </a:xfrm>
              <a:custGeom>
                <a:avLst/>
                <a:gdLst/>
                <a:ahLst/>
                <a:cxnLst/>
                <a:rect l="l" t="t" r="r" b="b"/>
                <a:pathLst>
                  <a:path w="473963" h="1261770">
                    <a:moveTo>
                      <a:pt x="0" y="83526"/>
                    </a:moveTo>
                    <a:cubicBezTo>
                      <a:pt x="105630" y="41035"/>
                      <a:pt x="216493" y="12942"/>
                      <a:pt x="329611" y="0"/>
                    </a:cubicBezTo>
                    <a:lnTo>
                      <a:pt x="473963" y="1261770"/>
                    </a:lnTo>
                    <a:close/>
                  </a:path>
                </a:pathLst>
              </a:custGeom>
              <a:solidFill>
                <a:srgbClr val="40233F"/>
              </a:solidFill>
            </p:spPr>
          </p:sp>
          <p:sp>
            <p:nvSpPr>
              <p:cNvPr id="1048647" name="Freeform 16"/>
              <p:cNvSpPr/>
              <p:nvPr/>
            </p:nvSpPr>
            <p:spPr>
              <a:xfrm>
                <a:off x="1062766" y="0"/>
                <a:ext cx="207234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207234" h="1270000">
                    <a:moveTo>
                      <a:pt x="0" y="17022"/>
                    </a:moveTo>
                    <a:cubicBezTo>
                      <a:pt x="68455" y="5700"/>
                      <a:pt x="137722" y="7"/>
                      <a:pt x="207107" y="0"/>
                    </a:cubicBezTo>
                    <a:lnTo>
                      <a:pt x="207234" y="1270000"/>
                    </a:lnTo>
                    <a:close/>
                  </a:path>
                </a:pathLst>
              </a:custGeom>
              <a:solidFill>
                <a:srgbClr val="260015"/>
              </a:solidFill>
            </p:spPr>
          </p:sp>
          <p:sp>
            <p:nvSpPr>
              <p:cNvPr id="1048648" name="Freeform 17"/>
              <p:cNvSpPr/>
              <p:nvPr/>
            </p:nvSpPr>
            <p:spPr>
              <a:xfrm>
                <a:off x="1270000" y="0"/>
                <a:ext cx="127" cy="1270000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270000">
                    <a:moveTo>
                      <a:pt x="0" y="0"/>
                    </a:moveTo>
                    <a:cubicBezTo>
                      <a:pt x="42" y="0"/>
                      <a:pt x="85" y="0"/>
                      <a:pt x="127" y="0"/>
                    </a:cubicBezTo>
                    <a:lnTo>
                      <a:pt x="0" y="1270000"/>
                    </a:lnTo>
                    <a:close/>
                  </a:path>
                </a:pathLst>
              </a:custGeom>
              <a:solidFill>
                <a:srgbClr val="41253F"/>
              </a:solidFill>
            </p:spPr>
          </p:sp>
        </p:grpSp>
      </p:grpSp>
      <p:grpSp>
        <p:nvGrpSpPr>
          <p:cNvPr id="61" name="Group 18"/>
          <p:cNvGrpSpPr/>
          <p:nvPr/>
        </p:nvGrpSpPr>
        <p:grpSpPr>
          <a:xfrm>
            <a:off x="8782968" y="8109420"/>
            <a:ext cx="977786" cy="534246"/>
            <a:chOff x="0" y="0"/>
            <a:chExt cx="175208" cy="95731"/>
          </a:xfrm>
        </p:grpSpPr>
        <p:sp>
          <p:nvSpPr>
            <p:cNvPr id="1048649" name="Freeform 19"/>
            <p:cNvSpPr/>
            <p:nvPr/>
          </p:nvSpPr>
          <p:spPr>
            <a:xfrm>
              <a:off x="0" y="0"/>
              <a:ext cx="175208" cy="95731"/>
            </a:xfrm>
            <a:custGeom>
              <a:avLst/>
              <a:gdLst/>
              <a:ahLst/>
              <a:cxnLst/>
              <a:rect l="l" t="t" r="r" b="b"/>
              <a:pathLst>
                <a:path w="175208" h="95731">
                  <a:moveTo>
                    <a:pt x="0" y="0"/>
                  </a:moveTo>
                  <a:lnTo>
                    <a:pt x="175208" y="0"/>
                  </a:lnTo>
                  <a:lnTo>
                    <a:pt x="175208" y="95731"/>
                  </a:lnTo>
                  <a:lnTo>
                    <a:pt x="0" y="95731"/>
                  </a:ln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650" name="TextBox 20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51" name="TextBox 21"/>
          <p:cNvSpPr txBox="1"/>
          <p:nvPr/>
        </p:nvSpPr>
        <p:spPr>
          <a:xfrm>
            <a:off x="4547941" y="9538191"/>
            <a:ext cx="1481427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Alice"/>
              </a:rPr>
              <a:t>78%</a:t>
            </a:r>
          </a:p>
        </p:txBody>
      </p:sp>
      <p:sp>
        <p:nvSpPr>
          <p:cNvPr id="1048652" name="TextBox 22"/>
          <p:cNvSpPr txBox="1"/>
          <p:nvPr/>
        </p:nvSpPr>
        <p:spPr>
          <a:xfrm rot="826967">
            <a:off x="1353448" y="9433034"/>
            <a:ext cx="1247845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Alice"/>
              </a:rPr>
              <a:t>21%</a:t>
            </a:r>
          </a:p>
        </p:txBody>
      </p:sp>
      <p:sp>
        <p:nvSpPr>
          <p:cNvPr id="1048653" name="TextBox 23"/>
          <p:cNvSpPr txBox="1"/>
          <p:nvPr/>
        </p:nvSpPr>
        <p:spPr>
          <a:xfrm rot="3186734">
            <a:off x="2454218" y="7821767"/>
            <a:ext cx="766167" cy="812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</a:pPr>
            <a:r>
              <a:rPr lang="en-US" sz="2300">
                <a:solidFill>
                  <a:srgbClr val="FFFFFF"/>
                </a:solidFill>
                <a:latin typeface="Alice"/>
              </a:rPr>
              <a:t>0,93%</a:t>
            </a:r>
          </a:p>
        </p:txBody>
      </p:sp>
      <p:sp>
        <p:nvSpPr>
          <p:cNvPr id="1048654" name="TextBox 24"/>
          <p:cNvSpPr txBox="1"/>
          <p:nvPr/>
        </p:nvSpPr>
        <p:spPr>
          <a:xfrm rot="5001829">
            <a:off x="3728602" y="7344842"/>
            <a:ext cx="521608" cy="6095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350"/>
              </a:lnSpc>
            </a:pPr>
            <a:r>
              <a:rPr lang="en-US" sz="1678">
                <a:solidFill>
                  <a:srgbClr val="FFFFFF"/>
                </a:solidFill>
                <a:latin typeface="Alegreya"/>
              </a:rPr>
              <a:t>0,03%</a:t>
            </a:r>
          </a:p>
        </p:txBody>
      </p:sp>
      <p:sp>
        <p:nvSpPr>
          <p:cNvPr id="1048655" name="TextBox 25"/>
          <p:cNvSpPr txBox="1"/>
          <p:nvPr/>
        </p:nvSpPr>
        <p:spPr>
          <a:xfrm rot="4702669">
            <a:off x="3271848" y="7634088"/>
            <a:ext cx="484950" cy="259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2"/>
              </a:lnSpc>
            </a:pPr>
            <a:r>
              <a:rPr lang="en-US" sz="1537">
                <a:solidFill>
                  <a:srgbClr val="FFFFFF"/>
                </a:solidFill>
                <a:latin typeface="Alegreya"/>
              </a:rPr>
              <a:t>0,04%</a:t>
            </a:r>
          </a:p>
        </p:txBody>
      </p:sp>
      <p:grpSp>
        <p:nvGrpSpPr>
          <p:cNvPr id="62" name="Group 26"/>
          <p:cNvGrpSpPr/>
          <p:nvPr/>
        </p:nvGrpSpPr>
        <p:grpSpPr>
          <a:xfrm>
            <a:off x="8782968" y="9853998"/>
            <a:ext cx="977786" cy="534246"/>
            <a:chOff x="0" y="0"/>
            <a:chExt cx="175208" cy="95731"/>
          </a:xfrm>
        </p:grpSpPr>
        <p:sp>
          <p:nvSpPr>
            <p:cNvPr id="1048656" name="Freeform 27"/>
            <p:cNvSpPr/>
            <p:nvPr/>
          </p:nvSpPr>
          <p:spPr>
            <a:xfrm>
              <a:off x="0" y="0"/>
              <a:ext cx="175208" cy="95731"/>
            </a:xfrm>
            <a:custGeom>
              <a:avLst/>
              <a:gdLst/>
              <a:ahLst/>
              <a:cxnLst/>
              <a:rect l="l" t="t" r="r" b="b"/>
              <a:pathLst>
                <a:path w="175208" h="95731">
                  <a:moveTo>
                    <a:pt x="0" y="0"/>
                  </a:moveTo>
                  <a:lnTo>
                    <a:pt x="175208" y="0"/>
                  </a:lnTo>
                  <a:lnTo>
                    <a:pt x="175208" y="95731"/>
                  </a:lnTo>
                  <a:lnTo>
                    <a:pt x="0" y="95731"/>
                  </a:lnTo>
                  <a:close/>
                </a:path>
              </a:pathLst>
            </a:custGeom>
            <a:solidFill>
              <a:srgbClr val="5A4870"/>
            </a:solidFill>
          </p:spPr>
        </p:sp>
        <p:sp>
          <p:nvSpPr>
            <p:cNvPr id="1048657" name="TextBox 28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63" name="Group 29"/>
          <p:cNvGrpSpPr/>
          <p:nvPr/>
        </p:nvGrpSpPr>
        <p:grpSpPr>
          <a:xfrm>
            <a:off x="8782968" y="9001836"/>
            <a:ext cx="977786" cy="534246"/>
            <a:chOff x="0" y="0"/>
            <a:chExt cx="175208" cy="95731"/>
          </a:xfrm>
        </p:grpSpPr>
        <p:sp>
          <p:nvSpPr>
            <p:cNvPr id="1048658" name="Freeform 30"/>
            <p:cNvSpPr/>
            <p:nvPr/>
          </p:nvSpPr>
          <p:spPr>
            <a:xfrm>
              <a:off x="0" y="0"/>
              <a:ext cx="175208" cy="95731"/>
            </a:xfrm>
            <a:custGeom>
              <a:avLst/>
              <a:gdLst/>
              <a:ahLst/>
              <a:cxnLst/>
              <a:rect l="l" t="t" r="r" b="b"/>
              <a:pathLst>
                <a:path w="175208" h="95731">
                  <a:moveTo>
                    <a:pt x="0" y="0"/>
                  </a:moveTo>
                  <a:lnTo>
                    <a:pt x="175208" y="0"/>
                  </a:lnTo>
                  <a:lnTo>
                    <a:pt x="175208" y="95731"/>
                  </a:lnTo>
                  <a:lnTo>
                    <a:pt x="0" y="95731"/>
                  </a:lnTo>
                  <a:close/>
                </a:path>
              </a:pathLst>
            </a:custGeom>
            <a:solidFill>
              <a:srgbClr val="7379A2"/>
            </a:solidFill>
          </p:spPr>
        </p:sp>
        <p:sp>
          <p:nvSpPr>
            <p:cNvPr id="1048659" name="TextBox 31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64" name="Group 32"/>
          <p:cNvGrpSpPr/>
          <p:nvPr/>
        </p:nvGrpSpPr>
        <p:grpSpPr>
          <a:xfrm>
            <a:off x="8782968" y="10702569"/>
            <a:ext cx="977786" cy="534246"/>
            <a:chOff x="0" y="0"/>
            <a:chExt cx="175208" cy="95731"/>
          </a:xfrm>
        </p:grpSpPr>
        <p:sp>
          <p:nvSpPr>
            <p:cNvPr id="1048660" name="Freeform 33"/>
            <p:cNvSpPr/>
            <p:nvPr/>
          </p:nvSpPr>
          <p:spPr>
            <a:xfrm>
              <a:off x="0" y="0"/>
              <a:ext cx="175208" cy="95731"/>
            </a:xfrm>
            <a:custGeom>
              <a:avLst/>
              <a:gdLst/>
              <a:ahLst/>
              <a:cxnLst/>
              <a:rect l="l" t="t" r="r" b="b"/>
              <a:pathLst>
                <a:path w="175208" h="95731">
                  <a:moveTo>
                    <a:pt x="0" y="0"/>
                  </a:moveTo>
                  <a:lnTo>
                    <a:pt x="175208" y="0"/>
                  </a:lnTo>
                  <a:lnTo>
                    <a:pt x="175208" y="95731"/>
                  </a:lnTo>
                  <a:lnTo>
                    <a:pt x="0" y="95731"/>
                  </a:lnTo>
                  <a:close/>
                </a:path>
              </a:pathLst>
            </a:custGeom>
            <a:solidFill>
              <a:srgbClr val="482349"/>
            </a:solidFill>
          </p:spPr>
        </p:sp>
        <p:sp>
          <p:nvSpPr>
            <p:cNvPr id="1048661" name="TextBox 3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65" name="Group 35"/>
          <p:cNvGrpSpPr/>
          <p:nvPr/>
        </p:nvGrpSpPr>
        <p:grpSpPr>
          <a:xfrm>
            <a:off x="8782968" y="11609093"/>
            <a:ext cx="977786" cy="534246"/>
            <a:chOff x="0" y="0"/>
            <a:chExt cx="175208" cy="95731"/>
          </a:xfrm>
        </p:grpSpPr>
        <p:sp>
          <p:nvSpPr>
            <p:cNvPr id="1048662" name="Freeform 36"/>
            <p:cNvSpPr/>
            <p:nvPr/>
          </p:nvSpPr>
          <p:spPr>
            <a:xfrm>
              <a:off x="0" y="0"/>
              <a:ext cx="175208" cy="95731"/>
            </a:xfrm>
            <a:custGeom>
              <a:avLst/>
              <a:gdLst/>
              <a:ahLst/>
              <a:cxnLst/>
              <a:rect l="l" t="t" r="r" b="b"/>
              <a:pathLst>
                <a:path w="175208" h="95731">
                  <a:moveTo>
                    <a:pt x="0" y="0"/>
                  </a:moveTo>
                  <a:lnTo>
                    <a:pt x="175208" y="0"/>
                  </a:lnTo>
                  <a:lnTo>
                    <a:pt x="175208" y="95731"/>
                  </a:lnTo>
                  <a:lnTo>
                    <a:pt x="0" y="95731"/>
                  </a:lnTo>
                  <a:close/>
                </a:path>
              </a:pathLst>
            </a:custGeom>
            <a:solidFill>
              <a:srgbClr val="2B111E"/>
            </a:solidFill>
          </p:spPr>
        </p:sp>
        <p:sp>
          <p:nvSpPr>
            <p:cNvPr id="1048663" name="TextBox 37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64" name="TextBox 38"/>
          <p:cNvSpPr txBox="1"/>
          <p:nvPr/>
        </p:nvSpPr>
        <p:spPr>
          <a:xfrm>
            <a:off x="10213934" y="8052270"/>
            <a:ext cx="2458150" cy="439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8"/>
              </a:lnSpc>
            </a:pPr>
            <a:r>
              <a:rPr lang="en-US" sz="2556">
                <a:solidFill>
                  <a:srgbClr val="FFFFFF"/>
                </a:solidFill>
                <a:latin typeface="Alice"/>
              </a:rPr>
              <a:t>Nitrogen (78%)</a:t>
            </a:r>
          </a:p>
        </p:txBody>
      </p:sp>
      <p:sp>
        <p:nvSpPr>
          <p:cNvPr id="1048665" name="TextBox 39"/>
          <p:cNvSpPr txBox="1"/>
          <p:nvPr/>
        </p:nvSpPr>
        <p:spPr>
          <a:xfrm>
            <a:off x="10213934" y="9020436"/>
            <a:ext cx="2458150" cy="439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8"/>
              </a:lnSpc>
            </a:pPr>
            <a:r>
              <a:rPr lang="en-US" sz="2556">
                <a:solidFill>
                  <a:srgbClr val="FFFFFF"/>
                </a:solidFill>
                <a:latin typeface="Alice"/>
              </a:rPr>
              <a:t>Oksigen (21%) </a:t>
            </a:r>
          </a:p>
        </p:txBody>
      </p:sp>
      <p:sp>
        <p:nvSpPr>
          <p:cNvPr id="1048666" name="TextBox 40"/>
          <p:cNvSpPr txBox="1"/>
          <p:nvPr/>
        </p:nvSpPr>
        <p:spPr>
          <a:xfrm>
            <a:off x="10213934" y="9872598"/>
            <a:ext cx="2458150" cy="439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8"/>
              </a:lnSpc>
            </a:pPr>
            <a:r>
              <a:rPr lang="en-US" sz="2556">
                <a:solidFill>
                  <a:srgbClr val="FFFFFF"/>
                </a:solidFill>
                <a:latin typeface="Alice"/>
              </a:rPr>
              <a:t>Argon (0,93%)</a:t>
            </a:r>
          </a:p>
        </p:txBody>
      </p:sp>
      <p:sp>
        <p:nvSpPr>
          <p:cNvPr id="1048667" name="TextBox 41"/>
          <p:cNvSpPr txBox="1"/>
          <p:nvPr/>
        </p:nvSpPr>
        <p:spPr>
          <a:xfrm>
            <a:off x="10213934" y="11627692"/>
            <a:ext cx="2458150" cy="439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8"/>
              </a:lnSpc>
            </a:pPr>
            <a:r>
              <a:rPr lang="en-US" sz="2556">
                <a:solidFill>
                  <a:srgbClr val="FFFFFF"/>
                </a:solidFill>
                <a:latin typeface="Alice"/>
              </a:rPr>
              <a:t>Lainnya (0,04%)</a:t>
            </a:r>
          </a:p>
        </p:txBody>
      </p:sp>
      <p:sp>
        <p:nvSpPr>
          <p:cNvPr id="1048668" name="TextBox 42"/>
          <p:cNvSpPr txBox="1"/>
          <p:nvPr/>
        </p:nvSpPr>
        <p:spPr>
          <a:xfrm>
            <a:off x="10213934" y="10721169"/>
            <a:ext cx="4064460" cy="4398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78"/>
              </a:lnSpc>
            </a:pPr>
            <a:r>
              <a:rPr lang="en-US" sz="2556">
                <a:solidFill>
                  <a:srgbClr val="FFFFFF"/>
                </a:solidFill>
                <a:latin typeface="Alice"/>
              </a:rPr>
              <a:t>Karbondioksida (0,03%)</a:t>
            </a:r>
          </a:p>
        </p:txBody>
      </p:sp>
      <p:grpSp>
        <p:nvGrpSpPr>
          <p:cNvPr id="66" name="Group 43"/>
          <p:cNvGrpSpPr/>
          <p:nvPr/>
        </p:nvGrpSpPr>
        <p:grpSpPr>
          <a:xfrm>
            <a:off x="-1694189" y="1035853"/>
            <a:ext cx="10477157" cy="1814482"/>
            <a:chOff x="0" y="0"/>
            <a:chExt cx="783996" cy="135776"/>
          </a:xfrm>
        </p:grpSpPr>
        <p:sp>
          <p:nvSpPr>
            <p:cNvPr id="1048669" name="Freeform 44"/>
            <p:cNvSpPr/>
            <p:nvPr/>
          </p:nvSpPr>
          <p:spPr>
            <a:xfrm>
              <a:off x="0" y="0"/>
              <a:ext cx="783996" cy="135776"/>
            </a:xfrm>
            <a:custGeom>
              <a:avLst/>
              <a:gdLst/>
              <a:ahLst/>
              <a:cxnLst/>
              <a:rect l="l" t="t" r="r" b="b"/>
              <a:pathLst>
                <a:path w="783996" h="135776">
                  <a:moveTo>
                    <a:pt x="0" y="0"/>
                  </a:moveTo>
                  <a:lnTo>
                    <a:pt x="783996" y="0"/>
                  </a:lnTo>
                  <a:lnTo>
                    <a:pt x="783996" y="135776"/>
                  </a:lnTo>
                  <a:lnTo>
                    <a:pt x="0" y="135776"/>
                  </a:lnTo>
                  <a:close/>
                </a:path>
              </a:pathLst>
            </a:custGeom>
            <a:solidFill>
              <a:srgbClr val="719AC0"/>
            </a:solidFill>
          </p:spPr>
        </p:sp>
        <p:sp>
          <p:nvSpPr>
            <p:cNvPr id="1048670" name="TextBox 45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71" name="TextBox 46"/>
          <p:cNvSpPr txBox="1"/>
          <p:nvPr/>
        </p:nvSpPr>
        <p:spPr>
          <a:xfrm>
            <a:off x="402230" y="1351650"/>
            <a:ext cx="7840142" cy="876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88"/>
              </a:lnSpc>
            </a:pPr>
            <a:r>
              <a:rPr lang="en-US" sz="4920">
                <a:solidFill>
                  <a:srgbClr val="FFFFFF"/>
                </a:solidFill>
                <a:latin typeface="Alice"/>
              </a:rPr>
              <a:t>Unsur Utama Gas Atmosfer </a:t>
            </a:r>
            <a:endParaRPr lang="zh-CN" altLang="en-US"/>
          </a:p>
        </p:txBody>
      </p:sp>
      <p:pic>
        <p:nvPicPr>
          <p:cNvPr id="48" name="Picture 47" descr="20221215_112214_0000_3-removebg-preview.png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595100" y="19450050"/>
            <a:ext cx="3136900" cy="2271180"/>
          </a:xfrm>
          <a:prstGeom prst="rect">
            <a:avLst/>
          </a:prstGeom>
        </p:spPr>
      </p:pic>
      <p:pic>
        <p:nvPicPr>
          <p:cNvPr id="49" name="Picture 48" descr="20221215_112145_0000_3-removebg-preview.png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8166100" y="19526250"/>
            <a:ext cx="3431278" cy="2123610"/>
          </a:xfrm>
          <a:prstGeom prst="rect">
            <a:avLst/>
          </a:prstGeom>
        </p:spPr>
      </p:pic>
      <p:pic>
        <p:nvPicPr>
          <p:cNvPr id="50" name="Picture 49" descr="jpg_20221215_111949_0000-removebg-preview.png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2" name="Bagan alur: Konektor 53"/>
          <p:cNvSpPr/>
          <p:nvPr/>
        </p:nvSpPr>
        <p:spPr>
          <a:xfrm>
            <a:off x="-3080055" y="7213765"/>
            <a:ext cx="21203053" cy="19850510"/>
          </a:xfrm>
          <a:prstGeom prst="flowChartConnector">
            <a:avLst/>
          </a:prstGeom>
          <a:solidFill>
            <a:srgbClr val="36538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68" name="Group 2"/>
          <p:cNvGrpSpPr/>
          <p:nvPr/>
        </p:nvGrpSpPr>
        <p:grpSpPr>
          <a:xfrm>
            <a:off x="-2120492" y="9309089"/>
            <a:ext cx="19582887" cy="19467885"/>
            <a:chOff x="0" y="0"/>
            <a:chExt cx="897841" cy="868551"/>
          </a:xfrm>
        </p:grpSpPr>
        <p:sp>
          <p:nvSpPr>
            <p:cNvPr id="1048673" name="Freeform 3"/>
            <p:cNvSpPr/>
            <p:nvPr/>
          </p:nvSpPr>
          <p:spPr>
            <a:xfrm>
              <a:off x="16583" y="0"/>
              <a:ext cx="864675" cy="868551"/>
            </a:xfrm>
            <a:custGeom>
              <a:avLst/>
              <a:gdLst/>
              <a:ahLst/>
              <a:cxnLst/>
              <a:rect l="l" t="t" r="r" b="b"/>
              <a:pathLst>
                <a:path w="864675" h="868551">
                  <a:moveTo>
                    <a:pt x="432337" y="0"/>
                  </a:moveTo>
                  <a:cubicBezTo>
                    <a:pt x="671423" y="1069"/>
                    <a:pt x="864675" y="195187"/>
                    <a:pt x="864675" y="434275"/>
                  </a:cubicBezTo>
                  <a:cubicBezTo>
                    <a:pt x="864675" y="673363"/>
                    <a:pt x="671423" y="867481"/>
                    <a:pt x="432337" y="868551"/>
                  </a:cubicBezTo>
                  <a:cubicBezTo>
                    <a:pt x="193252" y="867481"/>
                    <a:pt x="0" y="673363"/>
                    <a:pt x="0" y="434275"/>
                  </a:cubicBezTo>
                  <a:cubicBezTo>
                    <a:pt x="0" y="195187"/>
                    <a:pt x="193252" y="1069"/>
                    <a:pt x="432337" y="0"/>
                  </a:cubicBezTo>
                  <a:close/>
                </a:path>
              </a:pathLst>
            </a:custGeom>
            <a:solidFill>
              <a:srgbClr val="41679A">
                <a:alpha val="67843"/>
              </a:srgbClr>
            </a:solidFill>
          </p:spPr>
          <p:txBody>
            <a:bodyPr/>
            <a:lstStyle/>
            <a:p>
              <a:endParaRPr lang="en-ID" dirty="0"/>
            </a:p>
          </p:txBody>
        </p:sp>
        <p:sp>
          <p:nvSpPr>
            <p:cNvPr id="1048674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69" name="Group 8"/>
          <p:cNvGrpSpPr/>
          <p:nvPr/>
        </p:nvGrpSpPr>
        <p:grpSpPr>
          <a:xfrm>
            <a:off x="-979829" y="11288563"/>
            <a:ext cx="17079658" cy="16363433"/>
            <a:chOff x="0" y="0"/>
            <a:chExt cx="897595" cy="859955"/>
          </a:xfrm>
        </p:grpSpPr>
        <p:sp>
          <p:nvSpPr>
            <p:cNvPr id="1048675" name="Freeform 9"/>
            <p:cNvSpPr/>
            <p:nvPr/>
          </p:nvSpPr>
          <p:spPr>
            <a:xfrm>
              <a:off x="20739" y="0"/>
              <a:ext cx="856117" cy="859955"/>
            </a:xfrm>
            <a:custGeom>
              <a:avLst/>
              <a:gdLst/>
              <a:ahLst/>
              <a:cxnLst/>
              <a:rect l="l" t="t" r="r" b="b"/>
              <a:pathLst>
                <a:path w="856117" h="859955">
                  <a:moveTo>
                    <a:pt x="428058" y="0"/>
                  </a:moveTo>
                  <a:lnTo>
                    <a:pt x="428058" y="0"/>
                  </a:lnTo>
                  <a:cubicBezTo>
                    <a:pt x="664778" y="1059"/>
                    <a:pt x="856117" y="193256"/>
                    <a:pt x="856117" y="429977"/>
                  </a:cubicBezTo>
                  <a:cubicBezTo>
                    <a:pt x="856117" y="666699"/>
                    <a:pt x="664778" y="858896"/>
                    <a:pt x="428058" y="859955"/>
                  </a:cubicBezTo>
                  <a:cubicBezTo>
                    <a:pt x="191339" y="858896"/>
                    <a:pt x="0" y="666699"/>
                    <a:pt x="0" y="429977"/>
                  </a:cubicBezTo>
                  <a:cubicBezTo>
                    <a:pt x="0" y="193256"/>
                    <a:pt x="191339" y="1059"/>
                    <a:pt x="428058" y="0"/>
                  </a:cubicBezTo>
                  <a:close/>
                </a:path>
              </a:pathLst>
            </a:custGeom>
            <a:solidFill>
              <a:srgbClr val="6487B6">
                <a:alpha val="53725"/>
              </a:srgbClr>
            </a:solidFill>
          </p:spPr>
        </p:sp>
        <p:sp>
          <p:nvSpPr>
            <p:cNvPr id="1048676" name="TextBox 10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70" name="Group 11"/>
          <p:cNvGrpSpPr/>
          <p:nvPr/>
        </p:nvGrpSpPr>
        <p:grpSpPr>
          <a:xfrm>
            <a:off x="468383" y="13131913"/>
            <a:ext cx="14290867" cy="13824659"/>
            <a:chOff x="0" y="0"/>
            <a:chExt cx="897841" cy="868551"/>
          </a:xfrm>
        </p:grpSpPr>
        <p:sp>
          <p:nvSpPr>
            <p:cNvPr id="1048677" name="Freeform 12"/>
            <p:cNvSpPr/>
            <p:nvPr/>
          </p:nvSpPr>
          <p:spPr>
            <a:xfrm>
              <a:off x="16583" y="0"/>
              <a:ext cx="864675" cy="868551"/>
            </a:xfrm>
            <a:custGeom>
              <a:avLst/>
              <a:gdLst/>
              <a:ahLst/>
              <a:cxnLst/>
              <a:rect l="l" t="t" r="r" b="b"/>
              <a:pathLst>
                <a:path w="864675" h="868551">
                  <a:moveTo>
                    <a:pt x="432337" y="0"/>
                  </a:moveTo>
                  <a:cubicBezTo>
                    <a:pt x="671423" y="1069"/>
                    <a:pt x="864675" y="195187"/>
                    <a:pt x="864675" y="434275"/>
                  </a:cubicBezTo>
                  <a:cubicBezTo>
                    <a:pt x="864675" y="673363"/>
                    <a:pt x="671423" y="867481"/>
                    <a:pt x="432337" y="868551"/>
                  </a:cubicBezTo>
                  <a:cubicBezTo>
                    <a:pt x="193252" y="867481"/>
                    <a:pt x="0" y="673363"/>
                    <a:pt x="0" y="434275"/>
                  </a:cubicBezTo>
                  <a:cubicBezTo>
                    <a:pt x="0" y="195187"/>
                    <a:pt x="193252" y="1069"/>
                    <a:pt x="432337" y="0"/>
                  </a:cubicBezTo>
                  <a:close/>
                </a:path>
              </a:pathLst>
            </a:custGeom>
            <a:solidFill>
              <a:srgbClr val="719AC0">
                <a:alpha val="67843"/>
              </a:srgbClr>
            </a:solidFill>
          </p:spPr>
        </p:sp>
        <p:sp>
          <p:nvSpPr>
            <p:cNvPr id="1048678" name="TextBox 13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71" name="Group 14"/>
          <p:cNvGrpSpPr/>
          <p:nvPr/>
        </p:nvGrpSpPr>
        <p:grpSpPr>
          <a:xfrm>
            <a:off x="2185323" y="15049068"/>
            <a:ext cx="10749353" cy="10239657"/>
            <a:chOff x="0" y="0"/>
            <a:chExt cx="1079717" cy="1028520"/>
          </a:xfrm>
        </p:grpSpPr>
        <p:sp>
          <p:nvSpPr>
            <p:cNvPr id="1048679" name="Freeform 15"/>
            <p:cNvSpPr/>
            <p:nvPr/>
          </p:nvSpPr>
          <p:spPr>
            <a:xfrm>
              <a:off x="27893" y="0"/>
              <a:ext cx="1023931" cy="1028520"/>
            </a:xfrm>
            <a:custGeom>
              <a:avLst/>
              <a:gdLst/>
              <a:ahLst/>
              <a:cxnLst/>
              <a:rect l="l" t="t" r="r" b="b"/>
              <a:pathLst>
                <a:path w="1023931" h="1028520">
                  <a:moveTo>
                    <a:pt x="511965" y="0"/>
                  </a:moveTo>
                  <a:cubicBezTo>
                    <a:pt x="795086" y="1266"/>
                    <a:pt x="1023931" y="231137"/>
                    <a:pt x="1023931" y="514260"/>
                  </a:cubicBezTo>
                  <a:cubicBezTo>
                    <a:pt x="1023931" y="797383"/>
                    <a:pt x="795086" y="1027254"/>
                    <a:pt x="511965" y="1028520"/>
                  </a:cubicBezTo>
                  <a:cubicBezTo>
                    <a:pt x="228845" y="1027254"/>
                    <a:pt x="0" y="797383"/>
                    <a:pt x="0" y="514260"/>
                  </a:cubicBezTo>
                  <a:cubicBezTo>
                    <a:pt x="0" y="231137"/>
                    <a:pt x="228845" y="1266"/>
                    <a:pt x="511965" y="0"/>
                  </a:cubicBezTo>
                  <a:close/>
                </a:path>
              </a:pathLst>
            </a:custGeom>
            <a:solidFill>
              <a:srgbClr val="86BAE0">
                <a:alpha val="37647"/>
              </a:srgbClr>
            </a:solidFill>
          </p:spPr>
        </p:sp>
        <p:sp>
          <p:nvSpPr>
            <p:cNvPr id="1048680" name="TextBox 1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221" name="Picture 1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3967499" y="16621192"/>
            <a:ext cx="7292634" cy="7292634"/>
          </a:xfrm>
          <a:prstGeom prst="rect">
            <a:avLst/>
          </a:prstGeom>
        </p:spPr>
      </p:pic>
      <p:pic>
        <p:nvPicPr>
          <p:cNvPr id="2097222" name="Picture 18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3352711" y="481055"/>
            <a:ext cx="1229577" cy="3268302"/>
          </a:xfrm>
          <a:prstGeom prst="rect">
            <a:avLst/>
          </a:prstGeom>
        </p:spPr>
      </p:pic>
      <p:pic>
        <p:nvPicPr>
          <p:cNvPr id="2097223" name="Picture 19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1912111" y="12451697"/>
            <a:ext cx="1229577" cy="3268302"/>
          </a:xfrm>
          <a:prstGeom prst="rect">
            <a:avLst/>
          </a:prstGeom>
        </p:spPr>
      </p:pic>
      <p:pic>
        <p:nvPicPr>
          <p:cNvPr id="2097224" name="Picture 20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12319888" y="4461893"/>
            <a:ext cx="1229577" cy="3268302"/>
          </a:xfrm>
          <a:prstGeom prst="rect">
            <a:avLst/>
          </a:prstGeom>
        </p:spPr>
      </p:pic>
      <p:grpSp>
        <p:nvGrpSpPr>
          <p:cNvPr id="72" name="Group 21"/>
          <p:cNvGrpSpPr/>
          <p:nvPr/>
        </p:nvGrpSpPr>
        <p:grpSpPr>
          <a:xfrm>
            <a:off x="-733805" y="19810540"/>
            <a:ext cx="16695244" cy="2945634"/>
            <a:chOff x="0" y="0"/>
            <a:chExt cx="2991599" cy="527824"/>
          </a:xfrm>
        </p:grpSpPr>
        <p:sp>
          <p:nvSpPr>
            <p:cNvPr id="1048681" name="Freeform 22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682" name="TextBox 23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73" name="Group 27"/>
          <p:cNvGrpSpPr/>
          <p:nvPr/>
        </p:nvGrpSpPr>
        <p:grpSpPr>
          <a:xfrm>
            <a:off x="6010624" y="15320545"/>
            <a:ext cx="3206385" cy="902756"/>
            <a:chOff x="0" y="0"/>
            <a:chExt cx="574548" cy="161764"/>
          </a:xfrm>
        </p:grpSpPr>
        <p:sp>
          <p:nvSpPr>
            <p:cNvPr id="1048683" name="Freeform 28">
              <a:hlinkClick r:id="rId4" action="ppaction://hlinksldjump"/>
            </p:cNvPr>
            <p:cNvSpPr/>
            <p:nvPr/>
          </p:nvSpPr>
          <p:spPr>
            <a:xfrm>
              <a:off x="0" y="0"/>
              <a:ext cx="574548" cy="161764"/>
            </a:xfrm>
            <a:custGeom>
              <a:avLst/>
              <a:gdLst/>
              <a:ahLst/>
              <a:cxnLst/>
              <a:rect l="l" t="t" r="r" b="b"/>
              <a:pathLst>
                <a:path w="574548" h="161764">
                  <a:moveTo>
                    <a:pt x="80882" y="0"/>
                  </a:moveTo>
                  <a:lnTo>
                    <a:pt x="493666" y="0"/>
                  </a:lnTo>
                  <a:cubicBezTo>
                    <a:pt x="515117" y="0"/>
                    <a:pt x="535690" y="8521"/>
                    <a:pt x="550858" y="23690"/>
                  </a:cubicBezTo>
                  <a:cubicBezTo>
                    <a:pt x="566026" y="38858"/>
                    <a:pt x="574548" y="59431"/>
                    <a:pt x="574548" y="80882"/>
                  </a:cubicBezTo>
                  <a:lnTo>
                    <a:pt x="574548" y="80882"/>
                  </a:lnTo>
                  <a:cubicBezTo>
                    <a:pt x="574548" y="102333"/>
                    <a:pt x="566026" y="122906"/>
                    <a:pt x="550858" y="138074"/>
                  </a:cubicBezTo>
                  <a:cubicBezTo>
                    <a:pt x="535690" y="153242"/>
                    <a:pt x="515117" y="161764"/>
                    <a:pt x="493666" y="161764"/>
                  </a:cubicBezTo>
                  <a:lnTo>
                    <a:pt x="80882" y="161764"/>
                  </a:lnTo>
                  <a:cubicBezTo>
                    <a:pt x="59431" y="161764"/>
                    <a:pt x="38858" y="153242"/>
                    <a:pt x="23690" y="138074"/>
                  </a:cubicBezTo>
                  <a:cubicBezTo>
                    <a:pt x="8521" y="122906"/>
                    <a:pt x="0" y="102333"/>
                    <a:pt x="0" y="80882"/>
                  </a:cubicBezTo>
                  <a:lnTo>
                    <a:pt x="0" y="80882"/>
                  </a:lnTo>
                  <a:cubicBezTo>
                    <a:pt x="0" y="59431"/>
                    <a:pt x="8521" y="38858"/>
                    <a:pt x="23690" y="23690"/>
                  </a:cubicBezTo>
                  <a:cubicBezTo>
                    <a:pt x="38858" y="8521"/>
                    <a:pt x="59431" y="0"/>
                    <a:pt x="80882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684" name="TextBox 29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85" name="TextBox 30">
            <a:hlinkClick r:id="rId4" action="ppaction://hlinksldjump"/>
          </p:cNvPr>
          <p:cNvSpPr txBox="1"/>
          <p:nvPr/>
        </p:nvSpPr>
        <p:spPr>
          <a:xfrm>
            <a:off x="5702240" y="15372253"/>
            <a:ext cx="4105141" cy="654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7" dirty="0" err="1">
                <a:solidFill>
                  <a:srgbClr val="FFFFFF"/>
                </a:solidFill>
                <a:latin typeface="Geographica Hand"/>
                <a:hlinkClick r:id="rId4" action="ppaction://hlinksldjump"/>
              </a:rPr>
              <a:t>Troposfer</a:t>
            </a:r>
            <a:r>
              <a:rPr lang="en-US" sz="3767" dirty="0">
                <a:solidFill>
                  <a:srgbClr val="FFFFFF"/>
                </a:solidFill>
                <a:latin typeface="Geographica Hand"/>
              </a:rPr>
              <a:t> </a:t>
            </a:r>
          </a:p>
        </p:txBody>
      </p:sp>
      <p:grpSp>
        <p:nvGrpSpPr>
          <p:cNvPr id="74" name="Group 31"/>
          <p:cNvGrpSpPr/>
          <p:nvPr/>
        </p:nvGrpSpPr>
        <p:grpSpPr>
          <a:xfrm>
            <a:off x="5897081" y="11608114"/>
            <a:ext cx="3325837" cy="843583"/>
            <a:chOff x="0" y="0"/>
            <a:chExt cx="595953" cy="151161"/>
          </a:xfrm>
        </p:grpSpPr>
        <p:sp>
          <p:nvSpPr>
            <p:cNvPr id="1048686" name="Freeform 32">
              <a:hlinkClick r:id="rId5" action="ppaction://hlinksldjump"/>
            </p:cNvPr>
            <p:cNvSpPr/>
            <p:nvPr/>
          </p:nvSpPr>
          <p:spPr>
            <a:xfrm>
              <a:off x="0" y="0"/>
              <a:ext cx="595953" cy="151161"/>
            </a:xfrm>
            <a:custGeom>
              <a:avLst/>
              <a:gdLst/>
              <a:ahLst/>
              <a:cxnLst/>
              <a:rect l="l" t="t" r="r" b="b"/>
              <a:pathLst>
                <a:path w="595953" h="151161">
                  <a:moveTo>
                    <a:pt x="75580" y="0"/>
                  </a:moveTo>
                  <a:lnTo>
                    <a:pt x="520372" y="0"/>
                  </a:lnTo>
                  <a:cubicBezTo>
                    <a:pt x="540417" y="0"/>
                    <a:pt x="559642" y="7963"/>
                    <a:pt x="573816" y="22137"/>
                  </a:cubicBezTo>
                  <a:cubicBezTo>
                    <a:pt x="587990" y="36311"/>
                    <a:pt x="595953" y="55535"/>
                    <a:pt x="595953" y="75580"/>
                  </a:cubicBezTo>
                  <a:lnTo>
                    <a:pt x="595953" y="75580"/>
                  </a:lnTo>
                  <a:cubicBezTo>
                    <a:pt x="595953" y="95625"/>
                    <a:pt x="587990" y="114850"/>
                    <a:pt x="573816" y="129024"/>
                  </a:cubicBezTo>
                  <a:cubicBezTo>
                    <a:pt x="559642" y="143198"/>
                    <a:pt x="540417" y="151161"/>
                    <a:pt x="520372" y="151161"/>
                  </a:cubicBezTo>
                  <a:lnTo>
                    <a:pt x="75580" y="151161"/>
                  </a:lnTo>
                  <a:cubicBezTo>
                    <a:pt x="55535" y="151161"/>
                    <a:pt x="36311" y="143198"/>
                    <a:pt x="22137" y="129024"/>
                  </a:cubicBezTo>
                  <a:cubicBezTo>
                    <a:pt x="7963" y="114850"/>
                    <a:pt x="0" y="95625"/>
                    <a:pt x="0" y="75580"/>
                  </a:cubicBezTo>
                  <a:lnTo>
                    <a:pt x="0" y="75580"/>
                  </a:lnTo>
                  <a:cubicBezTo>
                    <a:pt x="0" y="55535"/>
                    <a:pt x="7963" y="36311"/>
                    <a:pt x="22137" y="22137"/>
                  </a:cubicBezTo>
                  <a:cubicBezTo>
                    <a:pt x="36311" y="7963"/>
                    <a:pt x="55535" y="0"/>
                    <a:pt x="75580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687" name="TextBox 33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88" name="TextBox 34"/>
          <p:cNvSpPr txBox="1"/>
          <p:nvPr/>
        </p:nvSpPr>
        <p:spPr>
          <a:xfrm>
            <a:off x="6419474" y="11656008"/>
            <a:ext cx="2281051" cy="654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7" dirty="0" err="1">
                <a:solidFill>
                  <a:srgbClr val="FFFFFF"/>
                </a:solidFill>
                <a:latin typeface="Geographica Hand"/>
                <a:hlinkClick r:id="rId5" action="ppaction://hlinksldjump"/>
              </a:rPr>
              <a:t>Mesosfer</a:t>
            </a:r>
            <a:endParaRPr lang="en-US" sz="3767" dirty="0">
              <a:solidFill>
                <a:srgbClr val="FFFFFF"/>
              </a:solidFill>
              <a:latin typeface="Geographica Hand"/>
            </a:endParaRPr>
          </a:p>
        </p:txBody>
      </p:sp>
      <p:grpSp>
        <p:nvGrpSpPr>
          <p:cNvPr id="75" name="Group 35"/>
          <p:cNvGrpSpPr/>
          <p:nvPr/>
        </p:nvGrpSpPr>
        <p:grpSpPr>
          <a:xfrm>
            <a:off x="5897081" y="9698638"/>
            <a:ext cx="3547743" cy="905492"/>
            <a:chOff x="0" y="0"/>
            <a:chExt cx="635716" cy="162254"/>
          </a:xfrm>
        </p:grpSpPr>
        <p:sp>
          <p:nvSpPr>
            <p:cNvPr id="1048689" name="Freeform 36">
              <a:hlinkClick r:id="rId6" action="ppaction://hlinksldjump"/>
            </p:cNvPr>
            <p:cNvSpPr/>
            <p:nvPr/>
          </p:nvSpPr>
          <p:spPr>
            <a:xfrm>
              <a:off x="0" y="0"/>
              <a:ext cx="635716" cy="162254"/>
            </a:xfrm>
            <a:custGeom>
              <a:avLst/>
              <a:gdLst/>
              <a:ahLst/>
              <a:cxnLst/>
              <a:rect l="l" t="t" r="r" b="b"/>
              <a:pathLst>
                <a:path w="635716" h="162254">
                  <a:moveTo>
                    <a:pt x="81127" y="0"/>
                  </a:moveTo>
                  <a:lnTo>
                    <a:pt x="554589" y="0"/>
                  </a:lnTo>
                  <a:cubicBezTo>
                    <a:pt x="599394" y="0"/>
                    <a:pt x="635716" y="36322"/>
                    <a:pt x="635716" y="81127"/>
                  </a:cubicBezTo>
                  <a:lnTo>
                    <a:pt x="635716" y="81127"/>
                  </a:lnTo>
                  <a:cubicBezTo>
                    <a:pt x="635716" y="102643"/>
                    <a:pt x="627168" y="123278"/>
                    <a:pt x="611954" y="138492"/>
                  </a:cubicBezTo>
                  <a:cubicBezTo>
                    <a:pt x="596740" y="153707"/>
                    <a:pt x="576105" y="162254"/>
                    <a:pt x="554589" y="162254"/>
                  </a:cubicBezTo>
                  <a:lnTo>
                    <a:pt x="81127" y="162254"/>
                  </a:lnTo>
                  <a:cubicBezTo>
                    <a:pt x="59611" y="162254"/>
                    <a:pt x="38976" y="153707"/>
                    <a:pt x="23762" y="138492"/>
                  </a:cubicBezTo>
                  <a:cubicBezTo>
                    <a:pt x="8547" y="123278"/>
                    <a:pt x="0" y="102643"/>
                    <a:pt x="0" y="81127"/>
                  </a:cubicBezTo>
                  <a:lnTo>
                    <a:pt x="0" y="81127"/>
                  </a:lnTo>
                  <a:cubicBezTo>
                    <a:pt x="0" y="59611"/>
                    <a:pt x="8547" y="38976"/>
                    <a:pt x="23762" y="23762"/>
                  </a:cubicBezTo>
                  <a:cubicBezTo>
                    <a:pt x="38976" y="8547"/>
                    <a:pt x="59611" y="0"/>
                    <a:pt x="81127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690" name="TextBox 37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91" name="TextBox 38"/>
          <p:cNvSpPr txBox="1"/>
          <p:nvPr/>
        </p:nvSpPr>
        <p:spPr>
          <a:xfrm>
            <a:off x="6162276" y="9803639"/>
            <a:ext cx="3185069" cy="654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7" dirty="0" err="1">
                <a:solidFill>
                  <a:srgbClr val="FFFFFF"/>
                </a:solidFill>
                <a:latin typeface="Geographica Hand"/>
                <a:hlinkClick r:id="rId6" action="ppaction://hlinksldjump"/>
              </a:rPr>
              <a:t>Termosfer</a:t>
            </a:r>
            <a:r>
              <a:rPr lang="en-US" sz="3767" dirty="0">
                <a:solidFill>
                  <a:srgbClr val="FFFFFF"/>
                </a:solidFill>
                <a:latin typeface="Geographica Hand"/>
              </a:rPr>
              <a:t> </a:t>
            </a:r>
          </a:p>
        </p:txBody>
      </p:sp>
      <p:grpSp>
        <p:nvGrpSpPr>
          <p:cNvPr id="76" name="Group 39"/>
          <p:cNvGrpSpPr/>
          <p:nvPr/>
        </p:nvGrpSpPr>
        <p:grpSpPr>
          <a:xfrm>
            <a:off x="5918280" y="7649436"/>
            <a:ext cx="3206385" cy="902756"/>
            <a:chOff x="0" y="0"/>
            <a:chExt cx="574548" cy="161764"/>
          </a:xfrm>
        </p:grpSpPr>
        <p:sp>
          <p:nvSpPr>
            <p:cNvPr id="1048692" name="Freeform 40">
              <a:hlinkClick r:id="rId7" action="ppaction://hlinksldjump"/>
            </p:cNvPr>
            <p:cNvSpPr/>
            <p:nvPr/>
          </p:nvSpPr>
          <p:spPr>
            <a:xfrm>
              <a:off x="0" y="0"/>
              <a:ext cx="574548" cy="161764"/>
            </a:xfrm>
            <a:custGeom>
              <a:avLst/>
              <a:gdLst/>
              <a:ahLst/>
              <a:cxnLst/>
              <a:rect l="l" t="t" r="r" b="b"/>
              <a:pathLst>
                <a:path w="574548" h="161764">
                  <a:moveTo>
                    <a:pt x="80882" y="0"/>
                  </a:moveTo>
                  <a:lnTo>
                    <a:pt x="493666" y="0"/>
                  </a:lnTo>
                  <a:cubicBezTo>
                    <a:pt x="515117" y="0"/>
                    <a:pt x="535690" y="8521"/>
                    <a:pt x="550858" y="23690"/>
                  </a:cubicBezTo>
                  <a:cubicBezTo>
                    <a:pt x="566026" y="38858"/>
                    <a:pt x="574548" y="59431"/>
                    <a:pt x="574548" y="80882"/>
                  </a:cubicBezTo>
                  <a:lnTo>
                    <a:pt x="574548" y="80882"/>
                  </a:lnTo>
                  <a:cubicBezTo>
                    <a:pt x="574548" y="102333"/>
                    <a:pt x="566026" y="122906"/>
                    <a:pt x="550858" y="138074"/>
                  </a:cubicBezTo>
                  <a:cubicBezTo>
                    <a:pt x="535690" y="153242"/>
                    <a:pt x="515117" y="161764"/>
                    <a:pt x="493666" y="161764"/>
                  </a:cubicBezTo>
                  <a:lnTo>
                    <a:pt x="80882" y="161764"/>
                  </a:lnTo>
                  <a:cubicBezTo>
                    <a:pt x="59431" y="161764"/>
                    <a:pt x="38858" y="153242"/>
                    <a:pt x="23690" y="138074"/>
                  </a:cubicBezTo>
                  <a:cubicBezTo>
                    <a:pt x="8521" y="122906"/>
                    <a:pt x="0" y="102333"/>
                    <a:pt x="0" y="80882"/>
                  </a:cubicBezTo>
                  <a:lnTo>
                    <a:pt x="0" y="80882"/>
                  </a:lnTo>
                  <a:cubicBezTo>
                    <a:pt x="0" y="59431"/>
                    <a:pt x="8521" y="38858"/>
                    <a:pt x="23690" y="23690"/>
                  </a:cubicBezTo>
                  <a:cubicBezTo>
                    <a:pt x="38858" y="8521"/>
                    <a:pt x="59431" y="0"/>
                    <a:pt x="80882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693" name="TextBox 41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77" name="Group 42"/>
          <p:cNvGrpSpPr/>
          <p:nvPr/>
        </p:nvGrpSpPr>
        <p:grpSpPr>
          <a:xfrm>
            <a:off x="6010624" y="13403376"/>
            <a:ext cx="3206385" cy="902756"/>
            <a:chOff x="0" y="0"/>
            <a:chExt cx="574548" cy="161764"/>
          </a:xfrm>
        </p:grpSpPr>
        <p:sp>
          <p:nvSpPr>
            <p:cNvPr id="1048694" name="Freeform 43">
              <a:hlinkClick r:id="rId8" action="ppaction://hlinksldjump"/>
            </p:cNvPr>
            <p:cNvSpPr/>
            <p:nvPr/>
          </p:nvSpPr>
          <p:spPr>
            <a:xfrm>
              <a:off x="0" y="0"/>
              <a:ext cx="574548" cy="161764"/>
            </a:xfrm>
            <a:custGeom>
              <a:avLst/>
              <a:gdLst/>
              <a:ahLst/>
              <a:cxnLst/>
              <a:rect l="l" t="t" r="r" b="b"/>
              <a:pathLst>
                <a:path w="574548" h="161764">
                  <a:moveTo>
                    <a:pt x="80882" y="0"/>
                  </a:moveTo>
                  <a:lnTo>
                    <a:pt x="493666" y="0"/>
                  </a:lnTo>
                  <a:cubicBezTo>
                    <a:pt x="515117" y="0"/>
                    <a:pt x="535690" y="8521"/>
                    <a:pt x="550858" y="23690"/>
                  </a:cubicBezTo>
                  <a:cubicBezTo>
                    <a:pt x="566026" y="38858"/>
                    <a:pt x="574548" y="59431"/>
                    <a:pt x="574548" y="80882"/>
                  </a:cubicBezTo>
                  <a:lnTo>
                    <a:pt x="574548" y="80882"/>
                  </a:lnTo>
                  <a:cubicBezTo>
                    <a:pt x="574548" y="102333"/>
                    <a:pt x="566026" y="122906"/>
                    <a:pt x="550858" y="138074"/>
                  </a:cubicBezTo>
                  <a:cubicBezTo>
                    <a:pt x="535690" y="153242"/>
                    <a:pt x="515117" y="161764"/>
                    <a:pt x="493666" y="161764"/>
                  </a:cubicBezTo>
                  <a:lnTo>
                    <a:pt x="80882" y="161764"/>
                  </a:lnTo>
                  <a:cubicBezTo>
                    <a:pt x="59431" y="161764"/>
                    <a:pt x="38858" y="153242"/>
                    <a:pt x="23690" y="138074"/>
                  </a:cubicBezTo>
                  <a:cubicBezTo>
                    <a:pt x="8521" y="122906"/>
                    <a:pt x="0" y="102333"/>
                    <a:pt x="0" y="80882"/>
                  </a:cubicBezTo>
                  <a:lnTo>
                    <a:pt x="0" y="80882"/>
                  </a:lnTo>
                  <a:cubicBezTo>
                    <a:pt x="0" y="59431"/>
                    <a:pt x="8521" y="38858"/>
                    <a:pt x="23690" y="23690"/>
                  </a:cubicBezTo>
                  <a:cubicBezTo>
                    <a:pt x="38858" y="8521"/>
                    <a:pt x="59431" y="0"/>
                    <a:pt x="80882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695" name="TextBox 4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696" name="TextBox 45"/>
          <p:cNvSpPr txBox="1"/>
          <p:nvPr/>
        </p:nvSpPr>
        <p:spPr>
          <a:xfrm>
            <a:off x="6565383" y="7728132"/>
            <a:ext cx="1989235" cy="6680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407"/>
              </a:lnSpc>
            </a:pPr>
            <a:r>
              <a:rPr lang="en-US" sz="3862" dirty="0" err="1">
                <a:solidFill>
                  <a:srgbClr val="FFFFFF"/>
                </a:solidFill>
                <a:latin typeface="Geographica Hand"/>
                <a:hlinkClick r:id="rId7" action="ppaction://hlinksldjump"/>
              </a:rPr>
              <a:t>Eksosfer</a:t>
            </a:r>
            <a:endParaRPr lang="en-US" sz="3862" dirty="0">
              <a:solidFill>
                <a:srgbClr val="FFFFFF"/>
              </a:solidFill>
              <a:latin typeface="Geographica Hand"/>
            </a:endParaRPr>
          </a:p>
        </p:txBody>
      </p:sp>
      <p:sp>
        <p:nvSpPr>
          <p:cNvPr id="1048697" name="TextBox 46">
            <a:hlinkClick r:id="rId8" action="ppaction://hlinksldjump"/>
          </p:cNvPr>
          <p:cNvSpPr txBox="1"/>
          <p:nvPr/>
        </p:nvSpPr>
        <p:spPr>
          <a:xfrm>
            <a:off x="6327289" y="13507008"/>
            <a:ext cx="2573055" cy="654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7" dirty="0" err="1">
                <a:solidFill>
                  <a:srgbClr val="FFFFFF"/>
                </a:solidFill>
                <a:latin typeface="Geographica Hand"/>
                <a:hlinkClick r:id="rId8" action="ppaction://hlinksldjump"/>
              </a:rPr>
              <a:t>Stratosfer</a:t>
            </a:r>
            <a:r>
              <a:rPr lang="en-US" sz="3767" dirty="0">
                <a:solidFill>
                  <a:srgbClr val="FFFFFF"/>
                </a:solidFill>
                <a:latin typeface="Geographica Hand"/>
              </a:rPr>
              <a:t> </a:t>
            </a:r>
          </a:p>
        </p:txBody>
      </p:sp>
      <p:sp>
        <p:nvSpPr>
          <p:cNvPr id="1048698" name="TextBox 47"/>
          <p:cNvSpPr txBox="1"/>
          <p:nvPr/>
        </p:nvSpPr>
        <p:spPr>
          <a:xfrm>
            <a:off x="468383" y="951319"/>
            <a:ext cx="4833400" cy="1045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50"/>
              </a:lnSpc>
            </a:pPr>
            <a:r>
              <a:rPr lang="en-US" sz="2964">
                <a:solidFill>
                  <a:srgbClr val="FFFFFF"/>
                </a:solidFill>
                <a:latin typeface="Alice"/>
              </a:rPr>
              <a:t>Ketuk pada nama lapisan untuk melihat detail </a:t>
            </a:r>
          </a:p>
        </p:txBody>
      </p:sp>
      <p:pic>
        <p:nvPicPr>
          <p:cNvPr id="46" name="Picture 45" descr="jpg_20221215_111949_0000-removebg-preview.png">
            <a:hlinkClick r:id="rId9" action="ppaction://hlinksldjump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  <p:pic>
        <p:nvPicPr>
          <p:cNvPr id="47" name="Picture 46" descr="20221215_112145_0000_3-removebg-preview.png">
            <a:hlinkClick r:id="rId11" action="ppaction://hlinksldjump"/>
          </p:cNvPr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10985500" y="19602450"/>
            <a:ext cx="3431278" cy="2123610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2"/>
          <p:cNvGrpSpPr/>
          <p:nvPr/>
        </p:nvGrpSpPr>
        <p:grpSpPr>
          <a:xfrm>
            <a:off x="-2963324" y="5577246"/>
            <a:ext cx="20969593" cy="20285506"/>
            <a:chOff x="0" y="0"/>
            <a:chExt cx="897841" cy="868551"/>
          </a:xfrm>
        </p:grpSpPr>
        <p:sp>
          <p:nvSpPr>
            <p:cNvPr id="1048699" name="Freeform 3"/>
            <p:cNvSpPr/>
            <p:nvPr/>
          </p:nvSpPr>
          <p:spPr>
            <a:xfrm>
              <a:off x="16583" y="0"/>
              <a:ext cx="864675" cy="868551"/>
            </a:xfrm>
            <a:custGeom>
              <a:avLst/>
              <a:gdLst/>
              <a:ahLst/>
              <a:cxnLst/>
              <a:rect l="l" t="t" r="r" b="b"/>
              <a:pathLst>
                <a:path w="864675" h="868551">
                  <a:moveTo>
                    <a:pt x="432337" y="0"/>
                  </a:moveTo>
                  <a:cubicBezTo>
                    <a:pt x="671423" y="1069"/>
                    <a:pt x="864675" y="195187"/>
                    <a:pt x="864675" y="434275"/>
                  </a:cubicBezTo>
                  <a:cubicBezTo>
                    <a:pt x="864675" y="673363"/>
                    <a:pt x="671423" y="867481"/>
                    <a:pt x="432337" y="868551"/>
                  </a:cubicBezTo>
                  <a:cubicBezTo>
                    <a:pt x="193252" y="867481"/>
                    <a:pt x="0" y="673363"/>
                    <a:pt x="0" y="434275"/>
                  </a:cubicBezTo>
                  <a:cubicBezTo>
                    <a:pt x="0" y="195187"/>
                    <a:pt x="193252" y="1069"/>
                    <a:pt x="432337" y="0"/>
                  </a:cubicBezTo>
                  <a:close/>
                </a:path>
              </a:pathLst>
            </a:custGeom>
            <a:solidFill>
              <a:srgbClr val="719AC0">
                <a:alpha val="67843"/>
              </a:srgbClr>
            </a:solidFill>
          </p:spPr>
        </p:sp>
        <p:sp>
          <p:nvSpPr>
            <p:cNvPr id="1048700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80" name="Group 5"/>
          <p:cNvGrpSpPr/>
          <p:nvPr/>
        </p:nvGrpSpPr>
        <p:grpSpPr>
          <a:xfrm>
            <a:off x="-1478237" y="7419850"/>
            <a:ext cx="18184106" cy="17321881"/>
            <a:chOff x="0" y="0"/>
            <a:chExt cx="1079717" cy="1028520"/>
          </a:xfrm>
        </p:grpSpPr>
        <p:sp>
          <p:nvSpPr>
            <p:cNvPr id="1048701" name="Freeform 6"/>
            <p:cNvSpPr/>
            <p:nvPr/>
          </p:nvSpPr>
          <p:spPr>
            <a:xfrm>
              <a:off x="27893" y="0"/>
              <a:ext cx="1023931" cy="1028520"/>
            </a:xfrm>
            <a:custGeom>
              <a:avLst/>
              <a:gdLst/>
              <a:ahLst/>
              <a:cxnLst/>
              <a:rect l="l" t="t" r="r" b="b"/>
              <a:pathLst>
                <a:path w="1023931" h="1028520">
                  <a:moveTo>
                    <a:pt x="511965" y="0"/>
                  </a:moveTo>
                  <a:cubicBezTo>
                    <a:pt x="795086" y="1266"/>
                    <a:pt x="1023931" y="231137"/>
                    <a:pt x="1023931" y="514260"/>
                  </a:cubicBezTo>
                  <a:cubicBezTo>
                    <a:pt x="1023931" y="797383"/>
                    <a:pt x="795086" y="1027254"/>
                    <a:pt x="511965" y="1028520"/>
                  </a:cubicBezTo>
                  <a:cubicBezTo>
                    <a:pt x="228845" y="1027254"/>
                    <a:pt x="0" y="797383"/>
                    <a:pt x="0" y="514260"/>
                  </a:cubicBezTo>
                  <a:cubicBezTo>
                    <a:pt x="0" y="231137"/>
                    <a:pt x="228845" y="1266"/>
                    <a:pt x="511965" y="0"/>
                  </a:cubicBezTo>
                  <a:close/>
                </a:path>
              </a:pathLst>
            </a:custGeom>
            <a:solidFill>
              <a:srgbClr val="86BAE0">
                <a:alpha val="37647"/>
              </a:srgbClr>
            </a:solidFill>
          </p:spPr>
        </p:sp>
        <p:sp>
          <p:nvSpPr>
            <p:cNvPr id="1048702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228" name="Picture 8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4026830" y="15463540"/>
            <a:ext cx="7292634" cy="7292634"/>
          </a:xfrm>
          <a:prstGeom prst="rect">
            <a:avLst/>
          </a:prstGeom>
        </p:spPr>
      </p:pic>
      <p:pic>
        <p:nvPicPr>
          <p:cNvPr id="2097229" name="Picture 9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13939547" y="481055"/>
            <a:ext cx="1229577" cy="3268302"/>
          </a:xfrm>
          <a:prstGeom prst="rect">
            <a:avLst/>
          </a:prstGeom>
        </p:spPr>
      </p:pic>
      <p:pic>
        <p:nvPicPr>
          <p:cNvPr id="2097230" name="Picture 10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-614789" y="9651632"/>
            <a:ext cx="1229577" cy="3268302"/>
          </a:xfrm>
          <a:prstGeom prst="rect">
            <a:avLst/>
          </a:prstGeom>
        </p:spPr>
      </p:pic>
      <p:grpSp>
        <p:nvGrpSpPr>
          <p:cNvPr id="81" name="Group 11"/>
          <p:cNvGrpSpPr/>
          <p:nvPr/>
        </p:nvGrpSpPr>
        <p:grpSpPr>
          <a:xfrm>
            <a:off x="-1" y="19810540"/>
            <a:ext cx="15113001" cy="2945634"/>
            <a:chOff x="0" y="0"/>
            <a:chExt cx="2991599" cy="527824"/>
          </a:xfrm>
        </p:grpSpPr>
        <p:sp>
          <p:nvSpPr>
            <p:cNvPr id="1048703" name="Freeform 12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704" name="TextBox 13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705" name="AutoShape 17"/>
          <p:cNvSpPr/>
          <p:nvPr/>
        </p:nvSpPr>
        <p:spPr>
          <a:xfrm rot="-5386575">
            <a:off x="4116595" y="11874023"/>
            <a:ext cx="7140988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82" name="Group 18"/>
          <p:cNvGrpSpPr/>
          <p:nvPr/>
        </p:nvGrpSpPr>
        <p:grpSpPr>
          <a:xfrm>
            <a:off x="6097839" y="7419850"/>
            <a:ext cx="3206385" cy="902756"/>
            <a:chOff x="0" y="0"/>
            <a:chExt cx="574548" cy="161764"/>
          </a:xfrm>
        </p:grpSpPr>
        <p:sp>
          <p:nvSpPr>
            <p:cNvPr id="1048706" name="Freeform 19"/>
            <p:cNvSpPr/>
            <p:nvPr/>
          </p:nvSpPr>
          <p:spPr>
            <a:xfrm>
              <a:off x="0" y="0"/>
              <a:ext cx="574548" cy="161764"/>
            </a:xfrm>
            <a:custGeom>
              <a:avLst/>
              <a:gdLst/>
              <a:ahLst/>
              <a:cxnLst/>
              <a:rect l="l" t="t" r="r" b="b"/>
              <a:pathLst>
                <a:path w="574548" h="161764">
                  <a:moveTo>
                    <a:pt x="80882" y="0"/>
                  </a:moveTo>
                  <a:lnTo>
                    <a:pt x="493666" y="0"/>
                  </a:lnTo>
                  <a:cubicBezTo>
                    <a:pt x="515117" y="0"/>
                    <a:pt x="535690" y="8521"/>
                    <a:pt x="550858" y="23690"/>
                  </a:cubicBezTo>
                  <a:cubicBezTo>
                    <a:pt x="566026" y="38858"/>
                    <a:pt x="574548" y="59431"/>
                    <a:pt x="574548" y="80882"/>
                  </a:cubicBezTo>
                  <a:lnTo>
                    <a:pt x="574548" y="80882"/>
                  </a:lnTo>
                  <a:cubicBezTo>
                    <a:pt x="574548" y="102333"/>
                    <a:pt x="566026" y="122906"/>
                    <a:pt x="550858" y="138074"/>
                  </a:cubicBezTo>
                  <a:cubicBezTo>
                    <a:pt x="535690" y="153242"/>
                    <a:pt x="515117" y="161764"/>
                    <a:pt x="493666" y="161764"/>
                  </a:cubicBezTo>
                  <a:lnTo>
                    <a:pt x="80882" y="161764"/>
                  </a:lnTo>
                  <a:cubicBezTo>
                    <a:pt x="59431" y="161764"/>
                    <a:pt x="38858" y="153242"/>
                    <a:pt x="23690" y="138074"/>
                  </a:cubicBezTo>
                  <a:cubicBezTo>
                    <a:pt x="8521" y="122906"/>
                    <a:pt x="0" y="102333"/>
                    <a:pt x="0" y="80882"/>
                  </a:cubicBezTo>
                  <a:lnTo>
                    <a:pt x="0" y="80882"/>
                  </a:lnTo>
                  <a:cubicBezTo>
                    <a:pt x="0" y="59431"/>
                    <a:pt x="8521" y="38858"/>
                    <a:pt x="23690" y="23690"/>
                  </a:cubicBezTo>
                  <a:cubicBezTo>
                    <a:pt x="38858" y="8521"/>
                    <a:pt x="59431" y="0"/>
                    <a:pt x="80882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707" name="TextBox 20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234" name="Picture 21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1727873" y="10525878"/>
            <a:ext cx="1587268" cy="1519809"/>
          </a:xfrm>
          <a:prstGeom prst="rect">
            <a:avLst/>
          </a:prstGeom>
        </p:spPr>
      </p:pic>
      <p:pic>
        <p:nvPicPr>
          <p:cNvPr id="2097235" name="Picture 22"/>
          <p:cNvPicPr>
            <a:picLocks noChangeAspect="1"/>
          </p:cNvPicPr>
          <p:nvPr/>
        </p:nvPicPr>
        <p:blipFill>
          <a:blip r:embed="rId5" cstate="print"/>
          <a:srcRect/>
          <a:stretch>
            <a:fillRect/>
          </a:stretch>
        </p:blipFill>
        <p:spPr>
          <a:xfrm>
            <a:off x="12573366" y="16080790"/>
            <a:ext cx="1561839" cy="1561839"/>
          </a:xfrm>
          <a:prstGeom prst="rect">
            <a:avLst/>
          </a:prstGeom>
        </p:spPr>
      </p:pic>
      <p:pic>
        <p:nvPicPr>
          <p:cNvPr id="2097236" name="Picture 23"/>
          <p:cNvPicPr>
            <a:picLocks noChangeAspect="1"/>
          </p:cNvPicPr>
          <p:nvPr/>
        </p:nvPicPr>
        <p:blipFill>
          <a:blip r:embed="rId6" cstate="print"/>
          <a:srcRect/>
          <a:stretch>
            <a:fillRect/>
          </a:stretch>
        </p:blipFill>
        <p:spPr>
          <a:xfrm>
            <a:off x="9975000" y="8723312"/>
            <a:ext cx="1938853" cy="1282067"/>
          </a:xfrm>
          <a:prstGeom prst="rect">
            <a:avLst/>
          </a:prstGeom>
        </p:spPr>
      </p:pic>
      <p:sp>
        <p:nvSpPr>
          <p:cNvPr id="1048708" name="TextBox 24"/>
          <p:cNvSpPr txBox="1"/>
          <p:nvPr/>
        </p:nvSpPr>
        <p:spPr>
          <a:xfrm>
            <a:off x="8160037" y="13600808"/>
            <a:ext cx="5975168" cy="1473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23"/>
              </a:lnSpc>
            </a:pPr>
            <a:r>
              <a:rPr lang="en-US" sz="2802">
                <a:solidFill>
                  <a:srgbClr val="FFFFFF"/>
                </a:solidFill>
                <a:latin typeface="Alice"/>
              </a:rPr>
              <a:t>Fenomena alam seperti pada perubahan iklim dan cuaca terjadi di lapisan ini </a:t>
            </a:r>
          </a:p>
        </p:txBody>
      </p:sp>
      <p:sp>
        <p:nvSpPr>
          <p:cNvPr id="1048709" name="TextBox 25"/>
          <p:cNvSpPr txBox="1"/>
          <p:nvPr/>
        </p:nvSpPr>
        <p:spPr>
          <a:xfrm>
            <a:off x="4163947" y="9297670"/>
            <a:ext cx="3143460" cy="507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</a:pPr>
            <a:r>
              <a:rPr lang="en-US" sz="2914">
                <a:solidFill>
                  <a:srgbClr val="FFFFFF"/>
                </a:solidFill>
                <a:latin typeface="Alice"/>
              </a:rPr>
              <a:t>Ketinggian 0-12km</a:t>
            </a:r>
          </a:p>
        </p:txBody>
      </p:sp>
      <p:sp>
        <p:nvSpPr>
          <p:cNvPr id="1048710" name="TextBox 26"/>
          <p:cNvSpPr txBox="1"/>
          <p:nvPr/>
        </p:nvSpPr>
        <p:spPr>
          <a:xfrm>
            <a:off x="7792073" y="10625325"/>
            <a:ext cx="4365854" cy="10667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65"/>
              </a:lnSpc>
            </a:pPr>
            <a:r>
              <a:rPr lang="en-US" sz="2975">
                <a:solidFill>
                  <a:srgbClr val="FFFFFF"/>
                </a:solidFill>
                <a:latin typeface="Alice"/>
              </a:rPr>
              <a:t>Terjadi penurunan suhu 0,61° C setiap 100m</a:t>
            </a:r>
          </a:p>
        </p:txBody>
      </p:sp>
      <p:sp>
        <p:nvSpPr>
          <p:cNvPr id="1048711" name="TextBox 27"/>
          <p:cNvSpPr txBox="1"/>
          <p:nvPr/>
        </p:nvSpPr>
        <p:spPr>
          <a:xfrm>
            <a:off x="5735677" y="7462036"/>
            <a:ext cx="4105141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7">
                <a:solidFill>
                  <a:srgbClr val="FFFFFF"/>
                </a:solidFill>
                <a:latin typeface="Geographica Hand"/>
              </a:rPr>
              <a:t>Troposfer </a:t>
            </a:r>
          </a:p>
        </p:txBody>
      </p:sp>
      <p:sp>
        <p:nvSpPr>
          <p:cNvPr id="1048712" name="TextBox 28"/>
          <p:cNvSpPr txBox="1"/>
          <p:nvPr/>
        </p:nvSpPr>
        <p:spPr>
          <a:xfrm>
            <a:off x="2674209" y="12387703"/>
            <a:ext cx="4474684" cy="997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023"/>
              </a:lnSpc>
            </a:pPr>
            <a:r>
              <a:rPr lang="en-US" sz="2874">
                <a:solidFill>
                  <a:srgbClr val="FFFFFF"/>
                </a:solidFill>
                <a:latin typeface="Alice"/>
              </a:rPr>
              <a:t>Lapisan paling dasar yang dekat dengan bumi</a:t>
            </a:r>
          </a:p>
        </p:txBody>
      </p:sp>
      <p:pic>
        <p:nvPicPr>
          <p:cNvPr id="30" name="Picture 29" descr="20221215_112145_0000_3-removebg-preview.png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0604500" y="19678650"/>
            <a:ext cx="3431278" cy="2123610"/>
          </a:xfrm>
          <a:prstGeom prst="rect">
            <a:avLst/>
          </a:prstGeom>
        </p:spPr>
      </p:pic>
      <p:pic>
        <p:nvPicPr>
          <p:cNvPr id="31" name="Picture 30" descr="jpg_20221215_111949_0000-removebg-preview.png">
            <a:hlinkClick r:id="rId9" action="ppaction://hlinksldjump"/>
          </p:cNvPr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2"/>
          <p:cNvGrpSpPr/>
          <p:nvPr/>
        </p:nvGrpSpPr>
        <p:grpSpPr>
          <a:xfrm>
            <a:off x="-2963324" y="5577246"/>
            <a:ext cx="20969593" cy="20285506"/>
            <a:chOff x="0" y="0"/>
            <a:chExt cx="897841" cy="868551"/>
          </a:xfrm>
        </p:grpSpPr>
        <p:sp>
          <p:nvSpPr>
            <p:cNvPr id="1048713" name="Freeform 3"/>
            <p:cNvSpPr/>
            <p:nvPr/>
          </p:nvSpPr>
          <p:spPr>
            <a:xfrm>
              <a:off x="16583" y="0"/>
              <a:ext cx="864675" cy="868551"/>
            </a:xfrm>
            <a:custGeom>
              <a:avLst/>
              <a:gdLst/>
              <a:ahLst/>
              <a:cxnLst/>
              <a:rect l="l" t="t" r="r" b="b"/>
              <a:pathLst>
                <a:path w="864675" h="868551">
                  <a:moveTo>
                    <a:pt x="432337" y="0"/>
                  </a:moveTo>
                  <a:cubicBezTo>
                    <a:pt x="671423" y="1069"/>
                    <a:pt x="864675" y="195187"/>
                    <a:pt x="864675" y="434275"/>
                  </a:cubicBezTo>
                  <a:cubicBezTo>
                    <a:pt x="864675" y="673363"/>
                    <a:pt x="671423" y="867481"/>
                    <a:pt x="432337" y="868551"/>
                  </a:cubicBezTo>
                  <a:cubicBezTo>
                    <a:pt x="193252" y="867481"/>
                    <a:pt x="0" y="673363"/>
                    <a:pt x="0" y="434275"/>
                  </a:cubicBezTo>
                  <a:cubicBezTo>
                    <a:pt x="0" y="195187"/>
                    <a:pt x="193252" y="1069"/>
                    <a:pt x="432337" y="0"/>
                  </a:cubicBezTo>
                  <a:close/>
                </a:path>
              </a:pathLst>
            </a:custGeom>
            <a:solidFill>
              <a:srgbClr val="6487B6">
                <a:alpha val="67843"/>
              </a:srgbClr>
            </a:solidFill>
          </p:spPr>
        </p:sp>
        <p:sp>
          <p:nvSpPr>
            <p:cNvPr id="1048714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85" name="Group 5"/>
          <p:cNvGrpSpPr/>
          <p:nvPr/>
        </p:nvGrpSpPr>
        <p:grpSpPr>
          <a:xfrm>
            <a:off x="-1478237" y="7419850"/>
            <a:ext cx="18184106" cy="17321881"/>
            <a:chOff x="0" y="0"/>
            <a:chExt cx="1079717" cy="1028520"/>
          </a:xfrm>
        </p:grpSpPr>
        <p:sp>
          <p:nvSpPr>
            <p:cNvPr id="1048715" name="Freeform 6"/>
            <p:cNvSpPr/>
            <p:nvPr/>
          </p:nvSpPr>
          <p:spPr>
            <a:xfrm>
              <a:off x="27893" y="0"/>
              <a:ext cx="1023931" cy="1028520"/>
            </a:xfrm>
            <a:custGeom>
              <a:avLst/>
              <a:gdLst/>
              <a:ahLst/>
              <a:cxnLst/>
              <a:rect l="l" t="t" r="r" b="b"/>
              <a:pathLst>
                <a:path w="1023931" h="1028520">
                  <a:moveTo>
                    <a:pt x="511965" y="0"/>
                  </a:moveTo>
                  <a:cubicBezTo>
                    <a:pt x="795086" y="1266"/>
                    <a:pt x="1023931" y="231137"/>
                    <a:pt x="1023931" y="514260"/>
                  </a:cubicBezTo>
                  <a:cubicBezTo>
                    <a:pt x="1023931" y="797383"/>
                    <a:pt x="795086" y="1027254"/>
                    <a:pt x="511965" y="1028520"/>
                  </a:cubicBezTo>
                  <a:cubicBezTo>
                    <a:pt x="228845" y="1027254"/>
                    <a:pt x="0" y="797383"/>
                    <a:pt x="0" y="514260"/>
                  </a:cubicBezTo>
                  <a:cubicBezTo>
                    <a:pt x="0" y="231137"/>
                    <a:pt x="228845" y="1266"/>
                    <a:pt x="511965" y="0"/>
                  </a:cubicBezTo>
                  <a:close/>
                </a:path>
              </a:pathLst>
            </a:custGeom>
            <a:solidFill>
              <a:srgbClr val="719AC0">
                <a:alpha val="37647"/>
              </a:srgbClr>
            </a:solidFill>
          </p:spPr>
        </p:sp>
        <p:sp>
          <p:nvSpPr>
            <p:cNvPr id="1048716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237" name="Picture 8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4026830" y="15463540"/>
            <a:ext cx="7292634" cy="7292634"/>
          </a:xfrm>
          <a:prstGeom prst="rect">
            <a:avLst/>
          </a:prstGeom>
        </p:spPr>
      </p:pic>
      <p:pic>
        <p:nvPicPr>
          <p:cNvPr id="2097238" name="Picture 9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3352711" y="481055"/>
            <a:ext cx="1229577" cy="3268302"/>
          </a:xfrm>
          <a:prstGeom prst="rect">
            <a:avLst/>
          </a:prstGeom>
        </p:spPr>
      </p:pic>
      <p:pic>
        <p:nvPicPr>
          <p:cNvPr id="2097239" name="Picture 10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858317" y="6096044"/>
            <a:ext cx="1229577" cy="3268302"/>
          </a:xfrm>
          <a:prstGeom prst="rect">
            <a:avLst/>
          </a:prstGeom>
        </p:spPr>
      </p:pic>
      <p:pic>
        <p:nvPicPr>
          <p:cNvPr id="2097240" name="Picture 11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12319888" y="4461893"/>
            <a:ext cx="1229577" cy="3268302"/>
          </a:xfrm>
          <a:prstGeom prst="rect">
            <a:avLst/>
          </a:prstGeom>
        </p:spPr>
      </p:pic>
      <p:grpSp>
        <p:nvGrpSpPr>
          <p:cNvPr id="86" name="Group 12"/>
          <p:cNvGrpSpPr/>
          <p:nvPr/>
        </p:nvGrpSpPr>
        <p:grpSpPr>
          <a:xfrm>
            <a:off x="-1" y="19810540"/>
            <a:ext cx="15113001" cy="2945634"/>
            <a:chOff x="0" y="0"/>
            <a:chExt cx="2991599" cy="527824"/>
          </a:xfrm>
        </p:grpSpPr>
        <p:sp>
          <p:nvSpPr>
            <p:cNvPr id="1048717" name="Freeform 13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718" name="TextBox 1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719" name="AutoShape 18"/>
          <p:cNvSpPr/>
          <p:nvPr/>
        </p:nvSpPr>
        <p:spPr>
          <a:xfrm rot="-5355212">
            <a:off x="4034697" y="11758326"/>
            <a:ext cx="7372953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48720" name="TextBox 19"/>
          <p:cNvSpPr txBox="1"/>
          <p:nvPr/>
        </p:nvSpPr>
        <p:spPr>
          <a:xfrm>
            <a:off x="3287739" y="14363075"/>
            <a:ext cx="6016486" cy="5185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39"/>
              </a:lnSpc>
            </a:pPr>
            <a:r>
              <a:rPr lang="en-US" sz="3028">
                <a:solidFill>
                  <a:srgbClr val="FFFFFF"/>
                </a:solidFill>
                <a:latin typeface="Alice"/>
              </a:rPr>
              <a:t>Terdapat lapisan ozon </a:t>
            </a:r>
          </a:p>
        </p:txBody>
      </p:sp>
      <p:sp>
        <p:nvSpPr>
          <p:cNvPr id="1048721" name="TextBox 20"/>
          <p:cNvSpPr txBox="1"/>
          <p:nvPr/>
        </p:nvSpPr>
        <p:spPr>
          <a:xfrm>
            <a:off x="8128710" y="8993777"/>
            <a:ext cx="3405474" cy="507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</a:pPr>
            <a:r>
              <a:rPr lang="en-US" sz="2914">
                <a:solidFill>
                  <a:srgbClr val="FFFFFF"/>
                </a:solidFill>
                <a:latin typeface="Alice"/>
              </a:rPr>
              <a:t>Ketinggian 12-50 km</a:t>
            </a:r>
          </a:p>
        </p:txBody>
      </p:sp>
      <p:sp>
        <p:nvSpPr>
          <p:cNvPr id="1048722" name="TextBox 21"/>
          <p:cNvSpPr txBox="1"/>
          <p:nvPr/>
        </p:nvSpPr>
        <p:spPr>
          <a:xfrm>
            <a:off x="1473106" y="10069628"/>
            <a:ext cx="5929758" cy="1752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72"/>
              </a:lnSpc>
            </a:pPr>
            <a:r>
              <a:rPr lang="en-US" sz="3265">
                <a:solidFill>
                  <a:srgbClr val="FFFFFF"/>
                </a:solidFill>
                <a:latin typeface="Alice"/>
              </a:rPr>
              <a:t>Suhu udara meningkatkan seiring dengan naiknya ketinggian</a:t>
            </a:r>
          </a:p>
        </p:txBody>
      </p:sp>
      <p:grpSp>
        <p:nvGrpSpPr>
          <p:cNvPr id="87" name="Group 22"/>
          <p:cNvGrpSpPr/>
          <p:nvPr/>
        </p:nvGrpSpPr>
        <p:grpSpPr>
          <a:xfrm>
            <a:off x="6097839" y="7419850"/>
            <a:ext cx="3206385" cy="902756"/>
            <a:chOff x="0" y="0"/>
            <a:chExt cx="574548" cy="161764"/>
          </a:xfrm>
        </p:grpSpPr>
        <p:sp>
          <p:nvSpPr>
            <p:cNvPr id="1048723" name="Freeform 23"/>
            <p:cNvSpPr/>
            <p:nvPr/>
          </p:nvSpPr>
          <p:spPr>
            <a:xfrm>
              <a:off x="0" y="0"/>
              <a:ext cx="574548" cy="161764"/>
            </a:xfrm>
            <a:custGeom>
              <a:avLst/>
              <a:gdLst/>
              <a:ahLst/>
              <a:cxnLst/>
              <a:rect l="l" t="t" r="r" b="b"/>
              <a:pathLst>
                <a:path w="574548" h="161764">
                  <a:moveTo>
                    <a:pt x="80882" y="0"/>
                  </a:moveTo>
                  <a:lnTo>
                    <a:pt x="493666" y="0"/>
                  </a:lnTo>
                  <a:cubicBezTo>
                    <a:pt x="515117" y="0"/>
                    <a:pt x="535690" y="8521"/>
                    <a:pt x="550858" y="23690"/>
                  </a:cubicBezTo>
                  <a:cubicBezTo>
                    <a:pt x="566026" y="38858"/>
                    <a:pt x="574548" y="59431"/>
                    <a:pt x="574548" y="80882"/>
                  </a:cubicBezTo>
                  <a:lnTo>
                    <a:pt x="574548" y="80882"/>
                  </a:lnTo>
                  <a:cubicBezTo>
                    <a:pt x="574548" y="102333"/>
                    <a:pt x="566026" y="122906"/>
                    <a:pt x="550858" y="138074"/>
                  </a:cubicBezTo>
                  <a:cubicBezTo>
                    <a:pt x="535690" y="153242"/>
                    <a:pt x="515117" y="161764"/>
                    <a:pt x="493666" y="161764"/>
                  </a:cubicBezTo>
                  <a:lnTo>
                    <a:pt x="80882" y="161764"/>
                  </a:lnTo>
                  <a:cubicBezTo>
                    <a:pt x="59431" y="161764"/>
                    <a:pt x="38858" y="153242"/>
                    <a:pt x="23690" y="138074"/>
                  </a:cubicBezTo>
                  <a:cubicBezTo>
                    <a:pt x="8521" y="122906"/>
                    <a:pt x="0" y="102333"/>
                    <a:pt x="0" y="80882"/>
                  </a:cubicBezTo>
                  <a:lnTo>
                    <a:pt x="0" y="80882"/>
                  </a:lnTo>
                  <a:cubicBezTo>
                    <a:pt x="0" y="59431"/>
                    <a:pt x="8521" y="38858"/>
                    <a:pt x="23690" y="23690"/>
                  </a:cubicBezTo>
                  <a:cubicBezTo>
                    <a:pt x="38858" y="8521"/>
                    <a:pt x="59431" y="0"/>
                    <a:pt x="80882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724" name="TextBox 24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725" name="TextBox 25"/>
          <p:cNvSpPr txBox="1"/>
          <p:nvPr/>
        </p:nvSpPr>
        <p:spPr>
          <a:xfrm>
            <a:off x="5735677" y="7462036"/>
            <a:ext cx="4105141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7">
                <a:solidFill>
                  <a:srgbClr val="FFFFFF"/>
                </a:solidFill>
                <a:latin typeface="Geographica Hand"/>
              </a:rPr>
              <a:t>Stratosfer </a:t>
            </a:r>
          </a:p>
        </p:txBody>
      </p:sp>
      <p:sp>
        <p:nvSpPr>
          <p:cNvPr id="1048726" name="TextBox 26"/>
          <p:cNvSpPr txBox="1"/>
          <p:nvPr/>
        </p:nvSpPr>
        <p:spPr>
          <a:xfrm>
            <a:off x="8128710" y="12495840"/>
            <a:ext cx="5479290" cy="1041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80"/>
              </a:lnSpc>
            </a:pPr>
            <a:r>
              <a:rPr lang="en-US" sz="2914">
                <a:solidFill>
                  <a:srgbClr val="FFFFFF"/>
                </a:solidFill>
                <a:latin typeface="Alice"/>
              </a:rPr>
              <a:t>Lapisan  ini berfungsi melindungi bumi dari paparan sinar uv</a:t>
            </a:r>
          </a:p>
        </p:txBody>
      </p:sp>
      <p:pic>
        <p:nvPicPr>
          <p:cNvPr id="27" name="Picture 26" descr="jpg_20221215_111949_0000-removebg-preview.png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  <p:pic>
        <p:nvPicPr>
          <p:cNvPr id="31" name="Picture 30" descr="20221215_112145_0000_3-removebg-preview.png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11290300" y="19602450"/>
            <a:ext cx="3431278" cy="2123610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03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2"/>
          <p:cNvGrpSpPr/>
          <p:nvPr/>
        </p:nvGrpSpPr>
        <p:grpSpPr>
          <a:xfrm>
            <a:off x="-2963324" y="5577246"/>
            <a:ext cx="20969593" cy="20285506"/>
            <a:chOff x="0" y="0"/>
            <a:chExt cx="897841" cy="868551"/>
          </a:xfrm>
        </p:grpSpPr>
        <p:sp>
          <p:nvSpPr>
            <p:cNvPr id="1048727" name="Freeform 3"/>
            <p:cNvSpPr/>
            <p:nvPr/>
          </p:nvSpPr>
          <p:spPr>
            <a:xfrm>
              <a:off x="16583" y="0"/>
              <a:ext cx="864675" cy="868551"/>
            </a:xfrm>
            <a:custGeom>
              <a:avLst/>
              <a:gdLst/>
              <a:ahLst/>
              <a:cxnLst/>
              <a:rect l="l" t="t" r="r" b="b"/>
              <a:pathLst>
                <a:path w="864675" h="868551">
                  <a:moveTo>
                    <a:pt x="432337" y="0"/>
                  </a:moveTo>
                  <a:cubicBezTo>
                    <a:pt x="671423" y="1069"/>
                    <a:pt x="864675" y="195187"/>
                    <a:pt x="864675" y="434275"/>
                  </a:cubicBezTo>
                  <a:cubicBezTo>
                    <a:pt x="864675" y="673363"/>
                    <a:pt x="671423" y="867481"/>
                    <a:pt x="432337" y="868551"/>
                  </a:cubicBezTo>
                  <a:cubicBezTo>
                    <a:pt x="193252" y="867481"/>
                    <a:pt x="0" y="673363"/>
                    <a:pt x="0" y="434275"/>
                  </a:cubicBezTo>
                  <a:cubicBezTo>
                    <a:pt x="0" y="195187"/>
                    <a:pt x="193252" y="1069"/>
                    <a:pt x="432337" y="0"/>
                  </a:cubicBezTo>
                  <a:close/>
                </a:path>
              </a:pathLst>
            </a:custGeom>
            <a:solidFill>
              <a:srgbClr val="41679A">
                <a:alpha val="67843"/>
              </a:srgbClr>
            </a:solidFill>
          </p:spPr>
        </p:sp>
        <p:sp>
          <p:nvSpPr>
            <p:cNvPr id="1048728" name="TextBox 4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grpSp>
        <p:nvGrpSpPr>
          <p:cNvPr id="90" name="Group 5"/>
          <p:cNvGrpSpPr/>
          <p:nvPr/>
        </p:nvGrpSpPr>
        <p:grpSpPr>
          <a:xfrm>
            <a:off x="-1478237" y="7419850"/>
            <a:ext cx="18184106" cy="17321881"/>
            <a:chOff x="0" y="0"/>
            <a:chExt cx="1079717" cy="1028520"/>
          </a:xfrm>
        </p:grpSpPr>
        <p:sp>
          <p:nvSpPr>
            <p:cNvPr id="1048729" name="Freeform 6"/>
            <p:cNvSpPr/>
            <p:nvPr/>
          </p:nvSpPr>
          <p:spPr>
            <a:xfrm>
              <a:off x="27893" y="0"/>
              <a:ext cx="1023931" cy="1028520"/>
            </a:xfrm>
            <a:custGeom>
              <a:avLst/>
              <a:gdLst/>
              <a:ahLst/>
              <a:cxnLst/>
              <a:rect l="l" t="t" r="r" b="b"/>
              <a:pathLst>
                <a:path w="1023931" h="1028520">
                  <a:moveTo>
                    <a:pt x="511965" y="0"/>
                  </a:moveTo>
                  <a:cubicBezTo>
                    <a:pt x="795086" y="1266"/>
                    <a:pt x="1023931" y="231137"/>
                    <a:pt x="1023931" y="514260"/>
                  </a:cubicBezTo>
                  <a:cubicBezTo>
                    <a:pt x="1023931" y="797383"/>
                    <a:pt x="795086" y="1027254"/>
                    <a:pt x="511965" y="1028520"/>
                  </a:cubicBezTo>
                  <a:cubicBezTo>
                    <a:pt x="228845" y="1027254"/>
                    <a:pt x="0" y="797383"/>
                    <a:pt x="0" y="514260"/>
                  </a:cubicBezTo>
                  <a:cubicBezTo>
                    <a:pt x="0" y="231137"/>
                    <a:pt x="228845" y="1266"/>
                    <a:pt x="511965" y="0"/>
                  </a:cubicBezTo>
                  <a:close/>
                </a:path>
              </a:pathLst>
            </a:custGeom>
            <a:solidFill>
              <a:srgbClr val="6487B6">
                <a:alpha val="37647"/>
              </a:srgbClr>
            </a:solidFill>
          </p:spPr>
        </p:sp>
        <p:sp>
          <p:nvSpPr>
            <p:cNvPr id="1048730" name="TextBox 7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244" name="Picture 8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4026830" y="15463540"/>
            <a:ext cx="7292634" cy="7292634"/>
          </a:xfrm>
          <a:prstGeom prst="rect">
            <a:avLst/>
          </a:prstGeom>
        </p:spPr>
      </p:pic>
      <p:pic>
        <p:nvPicPr>
          <p:cNvPr id="2097245" name="Picture 9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3352711" y="481055"/>
            <a:ext cx="1229577" cy="3268302"/>
          </a:xfrm>
          <a:prstGeom prst="rect">
            <a:avLst/>
          </a:prstGeom>
        </p:spPr>
      </p:pic>
      <p:pic>
        <p:nvPicPr>
          <p:cNvPr id="2097246" name="Picture 10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858317" y="6096044"/>
            <a:ext cx="1229577" cy="3268302"/>
          </a:xfrm>
          <a:prstGeom prst="rect">
            <a:avLst/>
          </a:prstGeom>
        </p:spPr>
      </p:pic>
      <p:grpSp>
        <p:nvGrpSpPr>
          <p:cNvPr id="91" name="Group 11"/>
          <p:cNvGrpSpPr/>
          <p:nvPr/>
        </p:nvGrpSpPr>
        <p:grpSpPr>
          <a:xfrm>
            <a:off x="-1" y="19810540"/>
            <a:ext cx="15113001" cy="2945634"/>
            <a:chOff x="0" y="0"/>
            <a:chExt cx="2991599" cy="527824"/>
          </a:xfrm>
        </p:grpSpPr>
        <p:sp>
          <p:nvSpPr>
            <p:cNvPr id="1048731" name="Freeform 12"/>
            <p:cNvSpPr/>
            <p:nvPr/>
          </p:nvSpPr>
          <p:spPr>
            <a:xfrm>
              <a:off x="0" y="0"/>
              <a:ext cx="2991599" cy="527824"/>
            </a:xfrm>
            <a:custGeom>
              <a:avLst/>
              <a:gdLst/>
              <a:ahLst/>
              <a:cxnLst/>
              <a:rect l="l" t="t" r="r" b="b"/>
              <a:pathLst>
                <a:path w="2991599" h="527824">
                  <a:moveTo>
                    <a:pt x="0" y="0"/>
                  </a:moveTo>
                  <a:lnTo>
                    <a:pt x="2991599" y="0"/>
                  </a:lnTo>
                  <a:lnTo>
                    <a:pt x="2991599" y="527824"/>
                  </a:lnTo>
                  <a:lnTo>
                    <a:pt x="0" y="527824"/>
                  </a:lnTo>
                  <a:close/>
                </a:path>
              </a:pathLst>
            </a:custGeom>
            <a:solidFill>
              <a:srgbClr val="FFFFFF">
                <a:alpha val="89804"/>
              </a:srgbClr>
            </a:solidFill>
          </p:spPr>
        </p:sp>
        <p:sp>
          <p:nvSpPr>
            <p:cNvPr id="1048732" name="TextBox 13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sp>
        <p:nvSpPr>
          <p:cNvPr id="1048733" name="AutoShape 17"/>
          <p:cNvSpPr/>
          <p:nvPr/>
        </p:nvSpPr>
        <p:spPr>
          <a:xfrm rot="-5400000">
            <a:off x="4168948" y="11835639"/>
            <a:ext cx="7064167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2" name="Group 18"/>
          <p:cNvGrpSpPr/>
          <p:nvPr/>
        </p:nvGrpSpPr>
        <p:grpSpPr>
          <a:xfrm>
            <a:off x="6097839" y="7419850"/>
            <a:ext cx="3206385" cy="902756"/>
            <a:chOff x="0" y="0"/>
            <a:chExt cx="574548" cy="161764"/>
          </a:xfrm>
        </p:grpSpPr>
        <p:sp>
          <p:nvSpPr>
            <p:cNvPr id="1048734" name="Freeform 19"/>
            <p:cNvSpPr/>
            <p:nvPr/>
          </p:nvSpPr>
          <p:spPr>
            <a:xfrm>
              <a:off x="0" y="0"/>
              <a:ext cx="574548" cy="161764"/>
            </a:xfrm>
            <a:custGeom>
              <a:avLst/>
              <a:gdLst/>
              <a:ahLst/>
              <a:cxnLst/>
              <a:rect l="l" t="t" r="r" b="b"/>
              <a:pathLst>
                <a:path w="574548" h="161764">
                  <a:moveTo>
                    <a:pt x="80882" y="0"/>
                  </a:moveTo>
                  <a:lnTo>
                    <a:pt x="493666" y="0"/>
                  </a:lnTo>
                  <a:cubicBezTo>
                    <a:pt x="515117" y="0"/>
                    <a:pt x="535690" y="8521"/>
                    <a:pt x="550858" y="23690"/>
                  </a:cubicBezTo>
                  <a:cubicBezTo>
                    <a:pt x="566026" y="38858"/>
                    <a:pt x="574548" y="59431"/>
                    <a:pt x="574548" y="80882"/>
                  </a:cubicBezTo>
                  <a:lnTo>
                    <a:pt x="574548" y="80882"/>
                  </a:lnTo>
                  <a:cubicBezTo>
                    <a:pt x="574548" y="102333"/>
                    <a:pt x="566026" y="122906"/>
                    <a:pt x="550858" y="138074"/>
                  </a:cubicBezTo>
                  <a:cubicBezTo>
                    <a:pt x="535690" y="153242"/>
                    <a:pt x="515117" y="161764"/>
                    <a:pt x="493666" y="161764"/>
                  </a:cubicBezTo>
                  <a:lnTo>
                    <a:pt x="80882" y="161764"/>
                  </a:lnTo>
                  <a:cubicBezTo>
                    <a:pt x="59431" y="161764"/>
                    <a:pt x="38858" y="153242"/>
                    <a:pt x="23690" y="138074"/>
                  </a:cubicBezTo>
                  <a:cubicBezTo>
                    <a:pt x="8521" y="122906"/>
                    <a:pt x="0" y="102333"/>
                    <a:pt x="0" y="80882"/>
                  </a:cubicBezTo>
                  <a:lnTo>
                    <a:pt x="0" y="80882"/>
                  </a:lnTo>
                  <a:cubicBezTo>
                    <a:pt x="0" y="59431"/>
                    <a:pt x="8521" y="38858"/>
                    <a:pt x="23690" y="23690"/>
                  </a:cubicBezTo>
                  <a:cubicBezTo>
                    <a:pt x="38858" y="8521"/>
                    <a:pt x="59431" y="0"/>
                    <a:pt x="80882" y="0"/>
                  </a:cubicBezTo>
                  <a:close/>
                </a:path>
              </a:pathLst>
            </a:custGeom>
            <a:solidFill>
              <a:srgbClr val="7978AC"/>
            </a:solidFill>
          </p:spPr>
        </p:sp>
        <p:sp>
          <p:nvSpPr>
            <p:cNvPr id="1048735" name="TextBox 20"/>
            <p:cNvSpPr txBox="1"/>
            <p:nvPr/>
          </p:nvSpPr>
          <p:spPr>
            <a:xfrm>
              <a:off x="0" y="-66675"/>
              <a:ext cx="812800" cy="8794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060"/>
                </a:lnSpc>
              </a:pPr>
              <a:endParaRPr/>
            </a:p>
          </p:txBody>
        </p:sp>
      </p:grpSp>
      <p:pic>
        <p:nvPicPr>
          <p:cNvPr id="2097250" name="Picture 21"/>
          <p:cNvPicPr>
            <a:picLocks noChangeAspect="1"/>
          </p:cNvPicPr>
          <p:nvPr/>
        </p:nvPicPr>
        <p:blipFill>
          <a:blip r:embed="rId3" cstate="print">
            <a:alphaModFix amt="91000"/>
          </a:blip>
          <a:srcRect t="16190" b="16190"/>
          <a:stretch>
            <a:fillRect/>
          </a:stretch>
        </p:blipFill>
        <p:spPr>
          <a:xfrm>
            <a:off x="14505211" y="1512000"/>
            <a:ext cx="1229577" cy="3268302"/>
          </a:xfrm>
          <a:prstGeom prst="rect">
            <a:avLst/>
          </a:prstGeom>
        </p:spPr>
      </p:pic>
      <p:pic>
        <p:nvPicPr>
          <p:cNvPr id="2097251" name="Picture 22"/>
          <p:cNvPicPr>
            <a:picLocks noChangeAspect="1"/>
          </p:cNvPicPr>
          <p:nvPr/>
        </p:nvPicPr>
        <p:blipFill>
          <a:blip r:embed="rId4" cstate="print">
            <a:alphaModFix amt="80000"/>
          </a:blip>
          <a:srcRect/>
          <a:stretch>
            <a:fillRect/>
          </a:stretch>
        </p:blipFill>
        <p:spPr>
          <a:xfrm>
            <a:off x="1473106" y="5586844"/>
            <a:ext cx="2268305" cy="2222938"/>
          </a:xfrm>
          <a:prstGeom prst="rect">
            <a:avLst/>
          </a:prstGeom>
        </p:spPr>
      </p:pic>
      <p:sp>
        <p:nvSpPr>
          <p:cNvPr id="1048736" name="TextBox 23"/>
          <p:cNvSpPr txBox="1"/>
          <p:nvPr/>
        </p:nvSpPr>
        <p:spPr>
          <a:xfrm>
            <a:off x="8283564" y="13911240"/>
            <a:ext cx="5622031" cy="15239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56"/>
              </a:lnSpc>
            </a:pPr>
            <a:r>
              <a:rPr lang="en-US" sz="2826">
                <a:solidFill>
                  <a:srgbClr val="FFFFFF"/>
                </a:solidFill>
                <a:latin typeface="Alice"/>
              </a:rPr>
              <a:t>Lapisan ini berfungsi sebagai perisai hujan meteor yang menuju ke bumi</a:t>
            </a:r>
          </a:p>
        </p:txBody>
      </p:sp>
      <p:sp>
        <p:nvSpPr>
          <p:cNvPr id="1048737" name="TextBox 24"/>
          <p:cNvSpPr txBox="1"/>
          <p:nvPr/>
        </p:nvSpPr>
        <p:spPr>
          <a:xfrm>
            <a:off x="3826858" y="10184907"/>
            <a:ext cx="3471731" cy="5070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80"/>
              </a:lnSpc>
            </a:pPr>
            <a:r>
              <a:rPr lang="en-US" sz="2914">
                <a:solidFill>
                  <a:srgbClr val="FFFFFF"/>
                </a:solidFill>
                <a:latin typeface="Alice"/>
              </a:rPr>
              <a:t>Ketinggian 50-80 km</a:t>
            </a:r>
          </a:p>
        </p:txBody>
      </p:sp>
      <p:sp>
        <p:nvSpPr>
          <p:cNvPr id="1048738" name="TextBox 25"/>
          <p:cNvSpPr txBox="1"/>
          <p:nvPr/>
        </p:nvSpPr>
        <p:spPr>
          <a:xfrm>
            <a:off x="2506251" y="12777975"/>
            <a:ext cx="4792338" cy="116839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572"/>
              </a:lnSpc>
            </a:pPr>
            <a:r>
              <a:rPr lang="en-US" sz="3265">
                <a:solidFill>
                  <a:srgbClr val="FFFFFF"/>
                </a:solidFill>
                <a:latin typeface="Alice"/>
              </a:rPr>
              <a:t>Terjadi penurunan suhu 0,4 setiap 100m</a:t>
            </a:r>
          </a:p>
        </p:txBody>
      </p:sp>
      <p:sp>
        <p:nvSpPr>
          <p:cNvPr id="1048739" name="TextBox 26"/>
          <p:cNvSpPr txBox="1"/>
          <p:nvPr/>
        </p:nvSpPr>
        <p:spPr>
          <a:xfrm>
            <a:off x="5735677" y="7462036"/>
            <a:ext cx="4105141" cy="673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273"/>
              </a:lnSpc>
            </a:pPr>
            <a:r>
              <a:rPr lang="en-US" sz="3767">
                <a:solidFill>
                  <a:srgbClr val="FFFFFF"/>
                </a:solidFill>
                <a:latin typeface="Geographica Hand"/>
              </a:rPr>
              <a:t>Mesosfer </a:t>
            </a:r>
          </a:p>
        </p:txBody>
      </p:sp>
      <p:sp>
        <p:nvSpPr>
          <p:cNvPr id="1048740" name="TextBox 27"/>
          <p:cNvSpPr txBox="1"/>
          <p:nvPr/>
        </p:nvSpPr>
        <p:spPr>
          <a:xfrm>
            <a:off x="8283564" y="11175023"/>
            <a:ext cx="4748542" cy="9856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45"/>
              </a:lnSpc>
            </a:pPr>
            <a:r>
              <a:rPr lang="en-US" sz="2818">
                <a:solidFill>
                  <a:srgbClr val="FFFFFF"/>
                </a:solidFill>
                <a:latin typeface="Alice"/>
              </a:rPr>
              <a:t>Lapisan terdingin, suhu udara mencapai -100°C</a:t>
            </a:r>
          </a:p>
        </p:txBody>
      </p:sp>
      <p:pic>
        <p:nvPicPr>
          <p:cNvPr id="2097252" name="Picture 28"/>
          <p:cNvPicPr>
            <a:picLocks noChangeAspect="1"/>
          </p:cNvPicPr>
          <p:nvPr/>
        </p:nvPicPr>
        <p:blipFill>
          <a:blip r:embed="rId4" cstate="print">
            <a:alphaModFix amt="80000"/>
          </a:blip>
          <a:srcRect/>
          <a:stretch>
            <a:fillRect/>
          </a:stretch>
        </p:blipFill>
        <p:spPr>
          <a:xfrm>
            <a:off x="9960427" y="8248852"/>
            <a:ext cx="2268305" cy="2222938"/>
          </a:xfrm>
          <a:prstGeom prst="rect">
            <a:avLst/>
          </a:prstGeom>
        </p:spPr>
      </p:pic>
      <p:pic>
        <p:nvPicPr>
          <p:cNvPr id="31" name="Picture 30" descr="jpg_20221215_111949_0000-removebg-preview.png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698500" y="19649803"/>
            <a:ext cx="1219200" cy="1724297"/>
          </a:xfrm>
          <a:prstGeom prst="rect">
            <a:avLst/>
          </a:prstGeom>
        </p:spPr>
      </p:pic>
      <p:pic>
        <p:nvPicPr>
          <p:cNvPr id="32" name="Picture 31" descr="20221215_112145_0000_3-removebg-preview.png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11290300" y="19602450"/>
            <a:ext cx="3431278" cy="2123610"/>
          </a:xfrm>
          <a:prstGeom prst="rect">
            <a:avLst/>
          </a:prstGeom>
        </p:spPr>
      </p:pic>
    </p:spTree>
  </p:cSld>
  <p:clrMapOvr>
    <a:masterClrMapping/>
  </p:clrMapOvr>
  <p:transition advClick="0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218</Words>
  <Application>Microsoft Office PowerPoint</Application>
  <PresentationFormat>Custom</PresentationFormat>
  <Paragraphs>56</Paragraphs>
  <Slides>13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Eczar SemiBold</vt:lpstr>
      <vt:lpstr>Alice</vt:lpstr>
      <vt:lpstr>宋体</vt:lpstr>
      <vt:lpstr>Alegreya</vt:lpstr>
      <vt:lpstr>Geographica Hand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Tropos</dc:title>
  <dc:creator>RMX3263</dc:creator>
  <cp:lastModifiedBy>USER</cp:lastModifiedBy>
  <cp:revision>3</cp:revision>
  <dcterms:created xsi:type="dcterms:W3CDTF">2006-08-15T10:00:00Z</dcterms:created>
  <dcterms:modified xsi:type="dcterms:W3CDTF">2022-12-15T11:01:18Z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07229846ab784aaf804c36f3682102b2</vt:lpwstr>
  </property>
</Properties>
</file>